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78" r:id="rId1"/>
    <p:sldMasterId id="2147483679" r:id="rId2"/>
  </p:sldMasterIdLst>
  <p:notesMasterIdLst>
    <p:notesMasterId r:id="rId39"/>
  </p:notesMasterIdLst>
  <p:sldIdLst>
    <p:sldId id="340" r:id="rId3"/>
    <p:sldId id="281" r:id="rId4"/>
    <p:sldId id="258" r:id="rId5"/>
    <p:sldId id="259" r:id="rId6"/>
    <p:sldId id="260" r:id="rId7"/>
    <p:sldId id="317" r:id="rId8"/>
    <p:sldId id="309" r:id="rId9"/>
    <p:sldId id="310" r:id="rId10"/>
    <p:sldId id="311" r:id="rId11"/>
    <p:sldId id="312" r:id="rId12"/>
    <p:sldId id="313" r:id="rId13"/>
    <p:sldId id="335" r:id="rId14"/>
    <p:sldId id="334" r:id="rId15"/>
    <p:sldId id="315" r:id="rId16"/>
    <p:sldId id="316" r:id="rId17"/>
    <p:sldId id="274" r:id="rId18"/>
    <p:sldId id="273" r:id="rId19"/>
    <p:sldId id="319" r:id="rId20"/>
    <p:sldId id="320" r:id="rId21"/>
    <p:sldId id="338" r:id="rId22"/>
    <p:sldId id="333" r:id="rId23"/>
    <p:sldId id="322" r:id="rId24"/>
    <p:sldId id="323" r:id="rId25"/>
    <p:sldId id="324" r:id="rId26"/>
    <p:sldId id="325" r:id="rId27"/>
    <p:sldId id="336" r:id="rId28"/>
    <p:sldId id="278" r:id="rId29"/>
    <p:sldId id="326" r:id="rId30"/>
    <p:sldId id="327" r:id="rId31"/>
    <p:sldId id="328" r:id="rId32"/>
    <p:sldId id="329" r:id="rId33"/>
    <p:sldId id="337" r:id="rId34"/>
    <p:sldId id="330" r:id="rId35"/>
    <p:sldId id="332" r:id="rId36"/>
    <p:sldId id="284" r:id="rId37"/>
    <p:sldId id="285" r:id="rId38"/>
  </p:sldIdLst>
  <p:sldSz cx="9144000" cy="5143500" type="screen16x9"/>
  <p:notesSz cx="6858000" cy="9144000"/>
  <p:embeddedFontLst>
    <p:embeddedFont>
      <p:font typeface="Broadway" panose="04040905080B02020502" pitchFamily="82"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Nunito" pitchFamily="2"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Roboto Condensed"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A1630-A660-4461-8002-97380F727D74}">
  <a:tblStyle styleId="{1B9A1630-A660-4461-8002-97380F727D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92" d="100"/>
          <a:sy n="92"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ân Nguyễn Đức" userId="4688734b7bebe731" providerId="LiveId" clId="{AD61A32C-3243-44EC-A9A5-4702C68A684C}"/>
    <pc:docChg chg="undo custSel addSld delSld modSld">
      <pc:chgData name="Vân Nguyễn Đức" userId="4688734b7bebe731" providerId="LiveId" clId="{AD61A32C-3243-44EC-A9A5-4702C68A684C}" dt="2022-06-18T15:23:30.894" v="463" actId="47"/>
      <pc:docMkLst>
        <pc:docMk/>
      </pc:docMkLst>
      <pc:sldChg chg="modSp mod">
        <pc:chgData name="Vân Nguyễn Đức" userId="4688734b7bebe731" providerId="LiveId" clId="{AD61A32C-3243-44EC-A9A5-4702C68A684C}" dt="2022-06-18T14:53:18.450" v="31" actId="20577"/>
        <pc:sldMkLst>
          <pc:docMk/>
          <pc:sldMk cId="0" sldId="258"/>
        </pc:sldMkLst>
        <pc:spChg chg="mod">
          <ac:chgData name="Vân Nguyễn Đức" userId="4688734b7bebe731" providerId="LiveId" clId="{AD61A32C-3243-44EC-A9A5-4702C68A684C}" dt="2022-06-18T14:53:18.450" v="31" actId="20577"/>
          <ac:spMkLst>
            <pc:docMk/>
            <pc:sldMk cId="0" sldId="258"/>
            <ac:spMk id="315" creationId="{00000000-0000-0000-0000-000000000000}"/>
          </ac:spMkLst>
        </pc:spChg>
      </pc:sldChg>
      <pc:sldChg chg="modSp mod">
        <pc:chgData name="Vân Nguyễn Đức" userId="4688734b7bebe731" providerId="LiveId" clId="{AD61A32C-3243-44EC-A9A5-4702C68A684C}" dt="2022-06-18T15:00:19.431" v="165" actId="14100"/>
        <pc:sldMkLst>
          <pc:docMk/>
          <pc:sldMk cId="0" sldId="273"/>
        </pc:sldMkLst>
        <pc:spChg chg="mod">
          <ac:chgData name="Vân Nguyễn Đức" userId="4688734b7bebe731" providerId="LiveId" clId="{AD61A32C-3243-44EC-A9A5-4702C68A684C}" dt="2022-06-18T15:00:19.431" v="165" actId="14100"/>
          <ac:spMkLst>
            <pc:docMk/>
            <pc:sldMk cId="0" sldId="273"/>
            <ac:spMk id="684" creationId="{00000000-0000-0000-0000-000000000000}"/>
          </ac:spMkLst>
        </pc:spChg>
      </pc:sldChg>
      <pc:sldChg chg="modSp mod">
        <pc:chgData name="Vân Nguyễn Đức" userId="4688734b7bebe731" providerId="LiveId" clId="{AD61A32C-3243-44EC-A9A5-4702C68A684C}" dt="2022-06-18T15:22:24.493" v="405" actId="20577"/>
        <pc:sldMkLst>
          <pc:docMk/>
          <pc:sldMk cId="0" sldId="274"/>
        </pc:sldMkLst>
        <pc:spChg chg="mod">
          <ac:chgData name="Vân Nguyễn Đức" userId="4688734b7bebe731" providerId="LiveId" clId="{AD61A32C-3243-44EC-A9A5-4702C68A684C}" dt="2022-06-18T15:22:24.493" v="405" actId="20577"/>
          <ac:spMkLst>
            <pc:docMk/>
            <pc:sldMk cId="0" sldId="274"/>
            <ac:spMk id="803" creationId="{00000000-0000-0000-0000-000000000000}"/>
          </ac:spMkLst>
        </pc:spChg>
      </pc:sldChg>
      <pc:sldChg chg="modSp mod">
        <pc:chgData name="Vân Nguyễn Đức" userId="4688734b7bebe731" providerId="LiveId" clId="{AD61A32C-3243-44EC-A9A5-4702C68A684C}" dt="2022-06-18T15:03:56.006" v="274" actId="1076"/>
        <pc:sldMkLst>
          <pc:docMk/>
          <pc:sldMk cId="0" sldId="278"/>
        </pc:sldMkLst>
        <pc:spChg chg="mod">
          <ac:chgData name="Vân Nguyễn Đức" userId="4688734b7bebe731" providerId="LiveId" clId="{AD61A32C-3243-44EC-A9A5-4702C68A684C}" dt="2022-06-18T15:03:56.006" v="274" actId="1076"/>
          <ac:spMkLst>
            <pc:docMk/>
            <pc:sldMk cId="0" sldId="278"/>
            <ac:spMk id="2491" creationId="{00000000-0000-0000-0000-000000000000}"/>
          </ac:spMkLst>
        </pc:spChg>
        <pc:picChg chg="mod">
          <ac:chgData name="Vân Nguyễn Đức" userId="4688734b7bebe731" providerId="LiveId" clId="{AD61A32C-3243-44EC-A9A5-4702C68A684C}" dt="2022-06-18T15:03:48.007" v="270" actId="14100"/>
          <ac:picMkLst>
            <pc:docMk/>
            <pc:sldMk cId="0" sldId="278"/>
            <ac:picMk id="7" creationId="{0E21C7FC-1177-6B83-D86A-59FF4A0B820F}"/>
          </ac:picMkLst>
        </pc:picChg>
      </pc:sldChg>
      <pc:sldChg chg="addSp delSp modSp mod">
        <pc:chgData name="Vân Nguyễn Đức" userId="4688734b7bebe731" providerId="LiveId" clId="{AD61A32C-3243-44EC-A9A5-4702C68A684C}" dt="2022-06-18T14:52:03.787" v="17" actId="1076"/>
        <pc:sldMkLst>
          <pc:docMk/>
          <pc:sldMk cId="3726729893" sldId="281"/>
        </pc:sldMkLst>
        <pc:spChg chg="add del mod">
          <ac:chgData name="Vân Nguyễn Đức" userId="4688734b7bebe731" providerId="LiveId" clId="{AD61A32C-3243-44EC-A9A5-4702C68A684C}" dt="2022-06-18T14:51:53.434" v="14" actId="478"/>
          <ac:spMkLst>
            <pc:docMk/>
            <pc:sldMk cId="3726729893" sldId="281"/>
            <ac:spMk id="3" creationId="{F138E8AA-05AF-52D3-E0CC-3708813CF368}"/>
          </ac:spMkLst>
        </pc:spChg>
        <pc:spChg chg="add del mod">
          <ac:chgData name="Vân Nguyễn Đức" userId="4688734b7bebe731" providerId="LiveId" clId="{AD61A32C-3243-44EC-A9A5-4702C68A684C}" dt="2022-06-18T14:51:50.611" v="13" actId="478"/>
          <ac:spMkLst>
            <pc:docMk/>
            <pc:sldMk cId="3726729893" sldId="281"/>
            <ac:spMk id="5" creationId="{9AD6D86C-D382-983D-4696-39D5DDD504B2}"/>
          </ac:spMkLst>
        </pc:spChg>
        <pc:spChg chg="add del mod">
          <ac:chgData name="Vân Nguyễn Đức" userId="4688734b7bebe731" providerId="LiveId" clId="{AD61A32C-3243-44EC-A9A5-4702C68A684C}" dt="2022-06-18T14:51:58.568" v="16" actId="478"/>
          <ac:spMkLst>
            <pc:docMk/>
            <pc:sldMk cId="3726729893" sldId="281"/>
            <ac:spMk id="7" creationId="{60EAF571-3EFC-8D61-E7C1-209CE0B8283B}"/>
          </ac:spMkLst>
        </pc:spChg>
        <pc:spChg chg="mod">
          <ac:chgData name="Vân Nguyễn Đức" userId="4688734b7bebe731" providerId="LiveId" clId="{AD61A32C-3243-44EC-A9A5-4702C68A684C}" dt="2022-06-18T14:52:03.787" v="17" actId="1076"/>
          <ac:spMkLst>
            <pc:docMk/>
            <pc:sldMk cId="3726729893" sldId="281"/>
            <ac:spMk id="2542" creationId="{00000000-0000-0000-0000-000000000000}"/>
          </ac:spMkLst>
        </pc:spChg>
        <pc:spChg chg="del">
          <ac:chgData name="Vân Nguyễn Đức" userId="4688734b7bebe731" providerId="LiveId" clId="{AD61A32C-3243-44EC-A9A5-4702C68A684C}" dt="2022-06-18T14:51:47.433" v="11" actId="478"/>
          <ac:spMkLst>
            <pc:docMk/>
            <pc:sldMk cId="3726729893" sldId="281"/>
            <ac:spMk id="2544" creationId="{00000000-0000-0000-0000-000000000000}"/>
          </ac:spMkLst>
        </pc:spChg>
        <pc:spChg chg="del">
          <ac:chgData name="Vân Nguyễn Đức" userId="4688734b7bebe731" providerId="LiveId" clId="{AD61A32C-3243-44EC-A9A5-4702C68A684C}" dt="2022-06-18T14:51:49.652" v="12" actId="478"/>
          <ac:spMkLst>
            <pc:docMk/>
            <pc:sldMk cId="3726729893" sldId="281"/>
            <ac:spMk id="2546" creationId="{00000000-0000-0000-0000-000000000000}"/>
          </ac:spMkLst>
        </pc:spChg>
        <pc:spChg chg="del">
          <ac:chgData name="Vân Nguyễn Đức" userId="4688734b7bebe731" providerId="LiveId" clId="{AD61A32C-3243-44EC-A9A5-4702C68A684C}" dt="2022-06-18T14:51:55.224" v="15" actId="478"/>
          <ac:spMkLst>
            <pc:docMk/>
            <pc:sldMk cId="3726729893" sldId="281"/>
            <ac:spMk id="2548" creationId="{00000000-0000-0000-0000-000000000000}"/>
          </ac:spMkLst>
        </pc:spChg>
      </pc:sldChg>
      <pc:sldChg chg="modSp mod">
        <pc:chgData name="Vân Nguyễn Đức" userId="4688734b7bebe731" providerId="LiveId" clId="{AD61A32C-3243-44EC-A9A5-4702C68A684C}" dt="2022-06-18T15:23:09.061" v="462" actId="122"/>
        <pc:sldMkLst>
          <pc:docMk/>
          <pc:sldMk cId="2782939606" sldId="309"/>
        </pc:sldMkLst>
        <pc:spChg chg="mod">
          <ac:chgData name="Vân Nguyễn Đức" userId="4688734b7bebe731" providerId="LiveId" clId="{AD61A32C-3243-44EC-A9A5-4702C68A684C}" dt="2022-06-18T15:23:09.061" v="462" actId="122"/>
          <ac:spMkLst>
            <pc:docMk/>
            <pc:sldMk cId="2782939606" sldId="309"/>
            <ac:spMk id="2" creationId="{AB055F0D-EBC1-F2A7-3E69-4313900B6F8E}"/>
          </ac:spMkLst>
        </pc:spChg>
        <pc:spChg chg="mod">
          <ac:chgData name="Vân Nguyễn Đức" userId="4688734b7bebe731" providerId="LiveId" clId="{AD61A32C-3243-44EC-A9A5-4702C68A684C}" dt="2022-06-18T14:53:55.153" v="36" actId="404"/>
          <ac:spMkLst>
            <pc:docMk/>
            <pc:sldMk cId="2782939606" sldId="309"/>
            <ac:spMk id="3" creationId="{A6B7764A-F1CC-F5D9-020A-2BD7AA0504DC}"/>
          </ac:spMkLst>
        </pc:spChg>
      </pc:sldChg>
      <pc:sldChg chg="modSp mod">
        <pc:chgData name="Vân Nguyễn Đức" userId="4688734b7bebe731" providerId="LiveId" clId="{AD61A32C-3243-44EC-A9A5-4702C68A684C}" dt="2022-06-18T15:23:04.990" v="455" actId="122"/>
        <pc:sldMkLst>
          <pc:docMk/>
          <pc:sldMk cId="2566430540" sldId="310"/>
        </pc:sldMkLst>
        <pc:spChg chg="mod">
          <ac:chgData name="Vân Nguyễn Đức" userId="4688734b7bebe731" providerId="LiveId" clId="{AD61A32C-3243-44EC-A9A5-4702C68A684C}" dt="2022-06-18T15:23:04.990" v="455" actId="122"/>
          <ac:spMkLst>
            <pc:docMk/>
            <pc:sldMk cId="2566430540" sldId="310"/>
            <ac:spMk id="2" creationId="{F0EC08CF-7B3D-2E51-9EDC-633A5F670A38}"/>
          </ac:spMkLst>
        </pc:spChg>
        <pc:spChg chg="mod">
          <ac:chgData name="Vân Nguyễn Đức" userId="4688734b7bebe731" providerId="LiveId" clId="{AD61A32C-3243-44EC-A9A5-4702C68A684C}" dt="2022-06-18T14:54:06.680" v="40" actId="14100"/>
          <ac:spMkLst>
            <pc:docMk/>
            <pc:sldMk cId="2566430540" sldId="310"/>
            <ac:spMk id="7" creationId="{6B922025-06AA-225C-55A9-B019851E8E3B}"/>
          </ac:spMkLst>
        </pc:spChg>
        <pc:picChg chg="mod">
          <ac:chgData name="Vân Nguyễn Đức" userId="4688734b7bebe731" providerId="LiveId" clId="{AD61A32C-3243-44EC-A9A5-4702C68A684C}" dt="2022-06-18T14:54:15.176" v="42" actId="14100"/>
          <ac:picMkLst>
            <pc:docMk/>
            <pc:sldMk cId="2566430540" sldId="310"/>
            <ac:picMk id="4" creationId="{9418E6A1-47B9-8484-57D7-F8DA1B2B5F3D}"/>
          </ac:picMkLst>
        </pc:picChg>
      </pc:sldChg>
      <pc:sldChg chg="modSp mod">
        <pc:chgData name="Vân Nguyễn Đức" userId="4688734b7bebe731" providerId="LiveId" clId="{AD61A32C-3243-44EC-A9A5-4702C68A684C}" dt="2022-06-18T15:23:00.197" v="448" actId="122"/>
        <pc:sldMkLst>
          <pc:docMk/>
          <pc:sldMk cId="69599435" sldId="311"/>
        </pc:sldMkLst>
        <pc:spChg chg="mod">
          <ac:chgData name="Vân Nguyễn Đức" userId="4688734b7bebe731" providerId="LiveId" clId="{AD61A32C-3243-44EC-A9A5-4702C68A684C}" dt="2022-06-18T15:23:00.197" v="448" actId="122"/>
          <ac:spMkLst>
            <pc:docMk/>
            <pc:sldMk cId="69599435" sldId="311"/>
            <ac:spMk id="2" creationId="{4E97BF57-B676-7057-F3E0-2DEB854CA4A1}"/>
          </ac:spMkLst>
        </pc:spChg>
        <pc:spChg chg="mod">
          <ac:chgData name="Vân Nguyễn Đức" userId="4688734b7bebe731" providerId="LiveId" clId="{AD61A32C-3243-44EC-A9A5-4702C68A684C}" dt="2022-06-18T14:54:27.320" v="43" actId="14100"/>
          <ac:spMkLst>
            <pc:docMk/>
            <pc:sldMk cId="69599435" sldId="311"/>
            <ac:spMk id="3" creationId="{71574FBA-B2CA-4314-2E52-E1D507867D0D}"/>
          </ac:spMkLst>
        </pc:spChg>
      </pc:sldChg>
      <pc:sldChg chg="modSp mod">
        <pc:chgData name="Vân Nguyễn Đức" userId="4688734b7bebe731" providerId="LiveId" clId="{AD61A32C-3243-44EC-A9A5-4702C68A684C}" dt="2022-06-18T15:22:55.252" v="441" actId="122"/>
        <pc:sldMkLst>
          <pc:docMk/>
          <pc:sldMk cId="1238359972" sldId="312"/>
        </pc:sldMkLst>
        <pc:spChg chg="mod">
          <ac:chgData name="Vân Nguyễn Đức" userId="4688734b7bebe731" providerId="LiveId" clId="{AD61A32C-3243-44EC-A9A5-4702C68A684C}" dt="2022-06-18T15:22:55.252" v="441" actId="122"/>
          <ac:spMkLst>
            <pc:docMk/>
            <pc:sldMk cId="1238359972" sldId="312"/>
            <ac:spMk id="2" creationId="{2B8F2A10-8BDF-541E-8EFF-FD94A9383A5C}"/>
          </ac:spMkLst>
        </pc:spChg>
        <pc:spChg chg="mod">
          <ac:chgData name="Vân Nguyễn Đức" userId="4688734b7bebe731" providerId="LiveId" clId="{AD61A32C-3243-44EC-A9A5-4702C68A684C}" dt="2022-06-18T14:54:32.480" v="44" actId="123"/>
          <ac:spMkLst>
            <pc:docMk/>
            <pc:sldMk cId="1238359972" sldId="312"/>
            <ac:spMk id="3" creationId="{F2ED1CE7-415B-992A-E731-3265E0BFC109}"/>
          </ac:spMkLst>
        </pc:spChg>
      </pc:sldChg>
      <pc:sldChg chg="modSp mod">
        <pc:chgData name="Vân Nguyễn Đức" userId="4688734b7bebe731" providerId="LiveId" clId="{AD61A32C-3243-44EC-A9A5-4702C68A684C}" dt="2022-06-18T15:22:49.511" v="434" actId="122"/>
        <pc:sldMkLst>
          <pc:docMk/>
          <pc:sldMk cId="2786714546" sldId="313"/>
        </pc:sldMkLst>
        <pc:spChg chg="mod">
          <ac:chgData name="Vân Nguyễn Đức" userId="4688734b7bebe731" providerId="LiveId" clId="{AD61A32C-3243-44EC-A9A5-4702C68A684C}" dt="2022-06-18T15:22:49.511" v="434" actId="122"/>
          <ac:spMkLst>
            <pc:docMk/>
            <pc:sldMk cId="2786714546" sldId="313"/>
            <ac:spMk id="2" creationId="{22478865-A5CA-6789-7853-71468C29B4AB}"/>
          </ac:spMkLst>
        </pc:spChg>
        <pc:spChg chg="mod">
          <ac:chgData name="Vân Nguyễn Đức" userId="4688734b7bebe731" providerId="LiveId" clId="{AD61A32C-3243-44EC-A9A5-4702C68A684C}" dt="2022-06-18T14:56:37.584" v="120" actId="14100"/>
          <ac:spMkLst>
            <pc:docMk/>
            <pc:sldMk cId="2786714546" sldId="313"/>
            <ac:spMk id="3" creationId="{F31B5674-E2D5-1670-AFFD-1CAF11B3B8E0}"/>
          </ac:spMkLst>
        </pc:spChg>
      </pc:sldChg>
      <pc:sldChg chg="modSp del mod">
        <pc:chgData name="Vân Nguyễn Đức" userId="4688734b7bebe731" providerId="LiveId" clId="{AD61A32C-3243-44EC-A9A5-4702C68A684C}" dt="2022-06-18T15:23:30.894" v="463" actId="47"/>
        <pc:sldMkLst>
          <pc:docMk/>
          <pc:sldMk cId="1042781716" sldId="314"/>
        </pc:sldMkLst>
        <pc:spChg chg="mod">
          <ac:chgData name="Vân Nguyễn Đức" userId="4688734b7bebe731" providerId="LiveId" clId="{AD61A32C-3243-44EC-A9A5-4702C68A684C}" dt="2022-06-18T15:22:40.181" v="427" actId="122"/>
          <ac:spMkLst>
            <pc:docMk/>
            <pc:sldMk cId="1042781716" sldId="314"/>
            <ac:spMk id="2" creationId="{1A4C1E88-9F91-2EDE-A275-206D0FFDB4B7}"/>
          </ac:spMkLst>
        </pc:spChg>
        <pc:spChg chg="mod">
          <ac:chgData name="Vân Nguyễn Đức" userId="4688734b7bebe731" providerId="LiveId" clId="{AD61A32C-3243-44EC-A9A5-4702C68A684C}" dt="2022-06-18T14:59:37.055" v="158" actId="1076"/>
          <ac:spMkLst>
            <pc:docMk/>
            <pc:sldMk cId="1042781716" sldId="314"/>
            <ac:spMk id="3" creationId="{E55CD44B-AA4A-B699-5670-A5F4792E6130}"/>
          </ac:spMkLst>
        </pc:spChg>
      </pc:sldChg>
      <pc:sldChg chg="modSp mod">
        <pc:chgData name="Vân Nguyễn Đức" userId="4688734b7bebe731" providerId="LiveId" clId="{AD61A32C-3243-44EC-A9A5-4702C68A684C}" dt="2022-06-18T15:22:34.500" v="419" actId="122"/>
        <pc:sldMkLst>
          <pc:docMk/>
          <pc:sldMk cId="850077168" sldId="315"/>
        </pc:sldMkLst>
        <pc:spChg chg="mod">
          <ac:chgData name="Vân Nguyễn Đức" userId="4688734b7bebe731" providerId="LiveId" clId="{AD61A32C-3243-44EC-A9A5-4702C68A684C}" dt="2022-06-18T15:22:34.500" v="419" actId="122"/>
          <ac:spMkLst>
            <pc:docMk/>
            <pc:sldMk cId="850077168" sldId="315"/>
            <ac:spMk id="2" creationId="{83164184-8700-4355-E5DE-FBFE1345018B}"/>
          </ac:spMkLst>
        </pc:spChg>
        <pc:spChg chg="mod">
          <ac:chgData name="Vân Nguyễn Đức" userId="4688734b7bebe731" providerId="LiveId" clId="{AD61A32C-3243-44EC-A9A5-4702C68A684C}" dt="2022-06-18T15:22:04.121" v="399" actId="20577"/>
          <ac:spMkLst>
            <pc:docMk/>
            <pc:sldMk cId="850077168" sldId="315"/>
            <ac:spMk id="3" creationId="{AE2289F1-8155-2F68-1480-D49AA4D0AC7D}"/>
          </ac:spMkLst>
        </pc:spChg>
      </pc:sldChg>
      <pc:sldChg chg="modSp mod">
        <pc:chgData name="Vân Nguyễn Đức" userId="4688734b7bebe731" providerId="LiveId" clId="{AD61A32C-3243-44EC-A9A5-4702C68A684C}" dt="2022-06-18T15:22:28.685" v="412" actId="122"/>
        <pc:sldMkLst>
          <pc:docMk/>
          <pc:sldMk cId="4249850242" sldId="316"/>
        </pc:sldMkLst>
        <pc:spChg chg="mod">
          <ac:chgData name="Vân Nguyễn Đức" userId="4688734b7bebe731" providerId="LiveId" clId="{AD61A32C-3243-44EC-A9A5-4702C68A684C}" dt="2022-06-18T15:22:28.685" v="412" actId="122"/>
          <ac:spMkLst>
            <pc:docMk/>
            <pc:sldMk cId="4249850242" sldId="316"/>
            <ac:spMk id="2" creationId="{83164184-8700-4355-E5DE-FBFE1345018B}"/>
          </ac:spMkLst>
        </pc:spChg>
        <pc:spChg chg="mod">
          <ac:chgData name="Vân Nguyễn Đức" userId="4688734b7bebe731" providerId="LiveId" clId="{AD61A32C-3243-44EC-A9A5-4702C68A684C}" dt="2022-06-18T14:59:54.247" v="160" actId="1076"/>
          <ac:spMkLst>
            <pc:docMk/>
            <pc:sldMk cId="4249850242" sldId="316"/>
            <ac:spMk id="3" creationId="{AE2289F1-8155-2F68-1480-D49AA4D0AC7D}"/>
          </ac:spMkLst>
        </pc:spChg>
      </pc:sldChg>
      <pc:sldChg chg="modSp mod">
        <pc:chgData name="Vân Nguyễn Đức" userId="4688734b7bebe731" providerId="LiveId" clId="{AD61A32C-3243-44EC-A9A5-4702C68A684C}" dt="2022-06-18T15:21:45.679" v="396" actId="1076"/>
        <pc:sldMkLst>
          <pc:docMk/>
          <pc:sldMk cId="3676003172" sldId="319"/>
        </pc:sldMkLst>
        <pc:spChg chg="mod">
          <ac:chgData name="Vân Nguyễn Đức" userId="4688734b7bebe731" providerId="LiveId" clId="{AD61A32C-3243-44EC-A9A5-4702C68A684C}" dt="2022-06-18T15:21:45.679" v="396" actId="1076"/>
          <ac:spMkLst>
            <pc:docMk/>
            <pc:sldMk cId="3676003172" sldId="319"/>
            <ac:spMk id="2" creationId="{307437B9-27B3-8A5B-771D-51820761DEF3}"/>
          </ac:spMkLst>
        </pc:spChg>
        <pc:spChg chg="mod">
          <ac:chgData name="Vân Nguyễn Đức" userId="4688734b7bebe731" providerId="LiveId" clId="{AD61A32C-3243-44EC-A9A5-4702C68A684C}" dt="2022-06-18T15:21:41.947" v="395" actId="14100"/>
          <ac:spMkLst>
            <pc:docMk/>
            <pc:sldMk cId="3676003172" sldId="319"/>
            <ac:spMk id="3" creationId="{11F94F63-4829-F8D0-2EFF-71681226E98B}"/>
          </ac:spMkLst>
        </pc:spChg>
      </pc:sldChg>
      <pc:sldChg chg="modSp mod">
        <pc:chgData name="Vân Nguyễn Đức" userId="4688734b7bebe731" providerId="LiveId" clId="{AD61A32C-3243-44EC-A9A5-4702C68A684C}" dt="2022-06-18T15:09:11.403" v="374" actId="404"/>
        <pc:sldMkLst>
          <pc:docMk/>
          <pc:sldMk cId="1144730664" sldId="320"/>
        </pc:sldMkLst>
        <pc:spChg chg="mod">
          <ac:chgData name="Vân Nguyễn Đức" userId="4688734b7bebe731" providerId="LiveId" clId="{AD61A32C-3243-44EC-A9A5-4702C68A684C}" dt="2022-06-18T15:09:11.403" v="374" actId="404"/>
          <ac:spMkLst>
            <pc:docMk/>
            <pc:sldMk cId="1144730664" sldId="320"/>
            <ac:spMk id="2" creationId="{D4565401-2D96-C56F-0538-4DDC96C0563B}"/>
          </ac:spMkLst>
        </pc:spChg>
        <pc:spChg chg="mod">
          <ac:chgData name="Vân Nguyễn Đức" userId="4688734b7bebe731" providerId="LiveId" clId="{AD61A32C-3243-44EC-A9A5-4702C68A684C}" dt="2022-06-18T15:00:51.640" v="177" actId="1076"/>
          <ac:spMkLst>
            <pc:docMk/>
            <pc:sldMk cId="1144730664" sldId="320"/>
            <ac:spMk id="3" creationId="{11DE395B-3181-F43A-FA60-3395549C1630}"/>
          </ac:spMkLst>
        </pc:spChg>
      </pc:sldChg>
      <pc:sldChg chg="modSp del mod">
        <pc:chgData name="Vân Nguyễn Đức" userId="4688734b7bebe731" providerId="LiveId" clId="{AD61A32C-3243-44EC-A9A5-4702C68A684C}" dt="2022-06-18T15:21:12.975" v="385" actId="47"/>
        <pc:sldMkLst>
          <pc:docMk/>
          <pc:sldMk cId="1570608772" sldId="321"/>
        </pc:sldMkLst>
        <pc:spChg chg="mod">
          <ac:chgData name="Vân Nguyễn Đức" userId="4688734b7bebe731" providerId="LiveId" clId="{AD61A32C-3243-44EC-A9A5-4702C68A684C}" dt="2022-06-18T15:01:15.262" v="191" actId="122"/>
          <ac:spMkLst>
            <pc:docMk/>
            <pc:sldMk cId="1570608772" sldId="321"/>
            <ac:spMk id="2" creationId="{DE3FCCD9-B1F8-7F7F-00C6-C9008FBBC3E9}"/>
          </ac:spMkLst>
        </pc:spChg>
        <pc:spChg chg="mod">
          <ac:chgData name="Vân Nguyễn Đức" userId="4688734b7bebe731" providerId="LiveId" clId="{AD61A32C-3243-44EC-A9A5-4702C68A684C}" dt="2022-06-18T15:01:21.448" v="193" actId="14100"/>
          <ac:spMkLst>
            <pc:docMk/>
            <pc:sldMk cId="1570608772" sldId="321"/>
            <ac:spMk id="3" creationId="{CB4D9381-D6D7-90BB-B8EE-A7DB9CEBE5B8}"/>
          </ac:spMkLst>
        </pc:spChg>
      </pc:sldChg>
      <pc:sldChg chg="modSp mod">
        <pc:chgData name="Vân Nguyễn Đức" userId="4688734b7bebe731" providerId="LiveId" clId="{AD61A32C-3243-44EC-A9A5-4702C68A684C}" dt="2022-06-18T15:02:40.430" v="229" actId="122"/>
        <pc:sldMkLst>
          <pc:docMk/>
          <pc:sldMk cId="2172646130" sldId="322"/>
        </pc:sldMkLst>
        <pc:spChg chg="mod">
          <ac:chgData name="Vân Nguyễn Đức" userId="4688734b7bebe731" providerId="LiveId" clId="{AD61A32C-3243-44EC-A9A5-4702C68A684C}" dt="2022-06-18T15:02:40.430" v="229" actId="122"/>
          <ac:spMkLst>
            <pc:docMk/>
            <pc:sldMk cId="2172646130" sldId="322"/>
            <ac:spMk id="2" creationId="{9066CB7E-B130-B0CF-D5EE-DEFE579BCE9C}"/>
          </ac:spMkLst>
        </pc:spChg>
      </pc:sldChg>
      <pc:sldChg chg="delSp modSp mod">
        <pc:chgData name="Vân Nguyễn Đức" userId="4688734b7bebe731" providerId="LiveId" clId="{AD61A32C-3243-44EC-A9A5-4702C68A684C}" dt="2022-06-18T15:02:33.494" v="221" actId="122"/>
        <pc:sldMkLst>
          <pc:docMk/>
          <pc:sldMk cId="1591505767" sldId="323"/>
        </pc:sldMkLst>
        <pc:spChg chg="mod">
          <ac:chgData name="Vân Nguyễn Đức" userId="4688734b7bebe731" providerId="LiveId" clId="{AD61A32C-3243-44EC-A9A5-4702C68A684C}" dt="2022-06-18T15:02:33.494" v="221" actId="122"/>
          <ac:spMkLst>
            <pc:docMk/>
            <pc:sldMk cId="1591505767" sldId="323"/>
            <ac:spMk id="2" creationId="{36F277BC-14A5-2872-3093-0ACA01C5EE70}"/>
          </ac:spMkLst>
        </pc:spChg>
        <pc:spChg chg="del">
          <ac:chgData name="Vân Nguyễn Đức" userId="4688734b7bebe731" providerId="LiveId" clId="{AD61A32C-3243-44EC-A9A5-4702C68A684C}" dt="2022-06-18T13:31:36.346" v="10" actId="478"/>
          <ac:spMkLst>
            <pc:docMk/>
            <pc:sldMk cId="1591505767" sldId="323"/>
            <ac:spMk id="3" creationId="{E78645C5-D277-DF22-DD6F-EF9B998D24FE}"/>
          </ac:spMkLst>
        </pc:spChg>
      </pc:sldChg>
      <pc:sldChg chg="delSp modSp mod">
        <pc:chgData name="Vân Nguyễn Đức" userId="4688734b7bebe731" providerId="LiveId" clId="{AD61A32C-3243-44EC-A9A5-4702C68A684C}" dt="2022-06-18T15:02:51.645" v="237" actId="20577"/>
        <pc:sldMkLst>
          <pc:docMk/>
          <pc:sldMk cId="3390396355" sldId="324"/>
        </pc:sldMkLst>
        <pc:spChg chg="mod">
          <ac:chgData name="Vân Nguyễn Đức" userId="4688734b7bebe731" providerId="LiveId" clId="{AD61A32C-3243-44EC-A9A5-4702C68A684C}" dt="2022-06-18T15:02:51.645" v="237" actId="20577"/>
          <ac:spMkLst>
            <pc:docMk/>
            <pc:sldMk cId="3390396355" sldId="324"/>
            <ac:spMk id="2" creationId="{43F31AE1-934C-CC3E-8F07-98A60442C32D}"/>
          </ac:spMkLst>
        </pc:spChg>
        <pc:spChg chg="del">
          <ac:chgData name="Vân Nguyễn Đức" userId="4688734b7bebe731" providerId="LiveId" clId="{AD61A32C-3243-44EC-A9A5-4702C68A684C}" dt="2022-06-18T13:31:33.733" v="9" actId="478"/>
          <ac:spMkLst>
            <pc:docMk/>
            <pc:sldMk cId="3390396355" sldId="324"/>
            <ac:spMk id="3" creationId="{3EAC14D6-95E0-6D77-6797-A665FDAE1D34}"/>
          </ac:spMkLst>
        </pc:spChg>
      </pc:sldChg>
      <pc:sldChg chg="delSp modSp mod">
        <pc:chgData name="Vân Nguyễn Đức" userId="4688734b7bebe731" providerId="LiveId" clId="{AD61A32C-3243-44EC-A9A5-4702C68A684C}" dt="2022-06-18T15:03:01.278" v="245" actId="122"/>
        <pc:sldMkLst>
          <pc:docMk/>
          <pc:sldMk cId="3159009375" sldId="325"/>
        </pc:sldMkLst>
        <pc:spChg chg="mod">
          <ac:chgData name="Vân Nguyễn Đức" userId="4688734b7bebe731" providerId="LiveId" clId="{AD61A32C-3243-44EC-A9A5-4702C68A684C}" dt="2022-06-18T15:03:01.278" v="245" actId="122"/>
          <ac:spMkLst>
            <pc:docMk/>
            <pc:sldMk cId="3159009375" sldId="325"/>
            <ac:spMk id="2" creationId="{B3687704-5199-1197-D113-C1EEDCCA96E7}"/>
          </ac:spMkLst>
        </pc:spChg>
        <pc:spChg chg="del">
          <ac:chgData name="Vân Nguyễn Đức" userId="4688734b7bebe731" providerId="LiveId" clId="{AD61A32C-3243-44EC-A9A5-4702C68A684C}" dt="2022-06-18T13:31:31.219" v="8" actId="478"/>
          <ac:spMkLst>
            <pc:docMk/>
            <pc:sldMk cId="3159009375" sldId="325"/>
            <ac:spMk id="3" creationId="{FBD6A811-DCD5-422D-B04A-A7D7A6B7050D}"/>
          </ac:spMkLst>
        </pc:spChg>
      </pc:sldChg>
      <pc:sldChg chg="delSp modSp mod">
        <pc:chgData name="Vân Nguyễn Đức" userId="4688734b7bebe731" providerId="LiveId" clId="{AD61A32C-3243-44EC-A9A5-4702C68A684C}" dt="2022-06-18T15:04:07.430" v="282" actId="122"/>
        <pc:sldMkLst>
          <pc:docMk/>
          <pc:sldMk cId="429543706" sldId="326"/>
        </pc:sldMkLst>
        <pc:spChg chg="mod">
          <ac:chgData name="Vân Nguyễn Đức" userId="4688734b7bebe731" providerId="LiveId" clId="{AD61A32C-3243-44EC-A9A5-4702C68A684C}" dt="2022-06-18T15:04:07.430" v="282" actId="122"/>
          <ac:spMkLst>
            <pc:docMk/>
            <pc:sldMk cId="429543706" sldId="326"/>
            <ac:spMk id="2" creationId="{7E7D22EB-3B3A-2FEC-E751-EE197E86F711}"/>
          </ac:spMkLst>
        </pc:spChg>
        <pc:spChg chg="del">
          <ac:chgData name="Vân Nguyễn Đức" userId="4688734b7bebe731" providerId="LiveId" clId="{AD61A32C-3243-44EC-A9A5-4702C68A684C}" dt="2022-06-18T13:31:26.851" v="7" actId="478"/>
          <ac:spMkLst>
            <pc:docMk/>
            <pc:sldMk cId="429543706" sldId="326"/>
            <ac:spMk id="3" creationId="{A68A32A7-6A58-C204-AD18-ABAB1B3AE573}"/>
          </ac:spMkLst>
        </pc:spChg>
      </pc:sldChg>
      <pc:sldChg chg="delSp modSp mod">
        <pc:chgData name="Vân Nguyễn Đức" userId="4688734b7bebe731" providerId="LiveId" clId="{AD61A32C-3243-44EC-A9A5-4702C68A684C}" dt="2022-06-18T15:04:14.887" v="290" actId="122"/>
        <pc:sldMkLst>
          <pc:docMk/>
          <pc:sldMk cId="4107790478" sldId="327"/>
        </pc:sldMkLst>
        <pc:spChg chg="mod">
          <ac:chgData name="Vân Nguyễn Đức" userId="4688734b7bebe731" providerId="LiveId" clId="{AD61A32C-3243-44EC-A9A5-4702C68A684C}" dt="2022-06-18T15:04:14.887" v="290" actId="122"/>
          <ac:spMkLst>
            <pc:docMk/>
            <pc:sldMk cId="4107790478" sldId="327"/>
            <ac:spMk id="2" creationId="{472FF673-2E33-9123-6663-C662D2659B6B}"/>
          </ac:spMkLst>
        </pc:spChg>
        <pc:spChg chg="del">
          <ac:chgData name="Vân Nguyễn Đức" userId="4688734b7bebe731" providerId="LiveId" clId="{AD61A32C-3243-44EC-A9A5-4702C68A684C}" dt="2022-06-18T13:31:23.052" v="6" actId="478"/>
          <ac:spMkLst>
            <pc:docMk/>
            <pc:sldMk cId="4107790478" sldId="327"/>
            <ac:spMk id="3" creationId="{818E7B3F-DDF2-0EFE-EFB4-3A85CC481B43}"/>
          </ac:spMkLst>
        </pc:spChg>
      </pc:sldChg>
      <pc:sldChg chg="delSp modSp mod">
        <pc:chgData name="Vân Nguyễn Đức" userId="4688734b7bebe731" providerId="LiveId" clId="{AD61A32C-3243-44EC-A9A5-4702C68A684C}" dt="2022-06-18T15:04:27.038" v="300" actId="122"/>
        <pc:sldMkLst>
          <pc:docMk/>
          <pc:sldMk cId="495890664" sldId="328"/>
        </pc:sldMkLst>
        <pc:spChg chg="mod">
          <ac:chgData name="Vân Nguyễn Đức" userId="4688734b7bebe731" providerId="LiveId" clId="{AD61A32C-3243-44EC-A9A5-4702C68A684C}" dt="2022-06-18T15:04:27.038" v="300" actId="122"/>
          <ac:spMkLst>
            <pc:docMk/>
            <pc:sldMk cId="495890664" sldId="328"/>
            <ac:spMk id="2" creationId="{AF3E8029-4F17-31AB-2F6C-2E29B483E9D9}"/>
          </ac:spMkLst>
        </pc:spChg>
        <pc:spChg chg="del">
          <ac:chgData name="Vân Nguyễn Đức" userId="4688734b7bebe731" providerId="LiveId" clId="{AD61A32C-3243-44EC-A9A5-4702C68A684C}" dt="2022-06-18T13:31:19.824" v="5" actId="478"/>
          <ac:spMkLst>
            <pc:docMk/>
            <pc:sldMk cId="495890664" sldId="328"/>
            <ac:spMk id="3" creationId="{2D8C68BB-EC97-FBB9-FCA9-5F35666785BA}"/>
          </ac:spMkLst>
        </pc:spChg>
        <pc:picChg chg="mod">
          <ac:chgData name="Vân Nguyễn Đức" userId="4688734b7bebe731" providerId="LiveId" clId="{AD61A32C-3243-44EC-A9A5-4702C68A684C}" dt="2022-06-18T15:04:22.439" v="292" actId="1076"/>
          <ac:picMkLst>
            <pc:docMk/>
            <pc:sldMk cId="495890664" sldId="328"/>
            <ac:picMk id="4" creationId="{E95CE46A-F3F1-F413-BC49-269AAC367E74}"/>
          </ac:picMkLst>
        </pc:picChg>
      </pc:sldChg>
      <pc:sldChg chg="addSp delSp modSp mod">
        <pc:chgData name="Vân Nguyễn Đức" userId="4688734b7bebe731" providerId="LiveId" clId="{AD61A32C-3243-44EC-A9A5-4702C68A684C}" dt="2022-06-18T15:04:33.862" v="308" actId="122"/>
        <pc:sldMkLst>
          <pc:docMk/>
          <pc:sldMk cId="3801936385" sldId="329"/>
        </pc:sldMkLst>
        <pc:spChg chg="mod">
          <ac:chgData name="Vân Nguyễn Đức" userId="4688734b7bebe731" providerId="LiveId" clId="{AD61A32C-3243-44EC-A9A5-4702C68A684C}" dt="2022-06-18T15:04:33.862" v="308" actId="122"/>
          <ac:spMkLst>
            <pc:docMk/>
            <pc:sldMk cId="3801936385" sldId="329"/>
            <ac:spMk id="2" creationId="{5EE91126-4156-D2CC-291B-9403DA151F31}"/>
          </ac:spMkLst>
        </pc:spChg>
        <pc:spChg chg="add del">
          <ac:chgData name="Vân Nguyễn Đức" userId="4688734b7bebe731" providerId="LiveId" clId="{AD61A32C-3243-44EC-A9A5-4702C68A684C}" dt="2022-06-18T13:31:14.590" v="4" actId="478"/>
          <ac:spMkLst>
            <pc:docMk/>
            <pc:sldMk cId="3801936385" sldId="329"/>
            <ac:spMk id="3" creationId="{A228017E-C542-3719-FF40-C3363D09DD54}"/>
          </ac:spMkLst>
        </pc:spChg>
        <pc:picChg chg="mod">
          <ac:chgData name="Vân Nguyễn Đức" userId="4688734b7bebe731" providerId="LiveId" clId="{AD61A32C-3243-44EC-A9A5-4702C68A684C}" dt="2022-06-18T13:31:11.715" v="3" actId="1076"/>
          <ac:picMkLst>
            <pc:docMk/>
            <pc:sldMk cId="3801936385" sldId="329"/>
            <ac:picMk id="4" creationId="{B08A7985-DCCA-E9B0-1FA6-F9937486CF6F}"/>
          </ac:picMkLst>
        </pc:picChg>
      </pc:sldChg>
      <pc:sldChg chg="addSp delSp modSp mod">
        <pc:chgData name="Vân Nguyễn Đức" userId="4688734b7bebe731" providerId="LiveId" clId="{AD61A32C-3243-44EC-A9A5-4702C68A684C}" dt="2022-06-18T15:08:59.893" v="373" actId="20577"/>
        <pc:sldMkLst>
          <pc:docMk/>
          <pc:sldMk cId="850766910" sldId="330"/>
        </pc:sldMkLst>
        <pc:spChg chg="mod">
          <ac:chgData name="Vân Nguyễn Đức" userId="4688734b7bebe731" providerId="LiveId" clId="{AD61A32C-3243-44EC-A9A5-4702C68A684C}" dt="2022-06-18T15:08:59.893" v="373" actId="20577"/>
          <ac:spMkLst>
            <pc:docMk/>
            <pc:sldMk cId="850766910" sldId="330"/>
            <ac:spMk id="2" creationId="{E4B28B1D-412A-1FEF-5471-A28C946C0520}"/>
          </ac:spMkLst>
        </pc:spChg>
        <pc:spChg chg="del">
          <ac:chgData name="Vân Nguyễn Đức" userId="4688734b7bebe731" providerId="LiveId" clId="{AD61A32C-3243-44EC-A9A5-4702C68A684C}" dt="2022-06-18T15:05:09.579" v="329" actId="478"/>
          <ac:spMkLst>
            <pc:docMk/>
            <pc:sldMk cId="850766910" sldId="330"/>
            <ac:spMk id="3" creationId="{523EE8D3-0E87-8933-06A7-D86CF48E7BE1}"/>
          </ac:spMkLst>
        </pc:spChg>
        <pc:picChg chg="add mod">
          <ac:chgData name="Vân Nguyễn Đức" userId="4688734b7bebe731" providerId="LiveId" clId="{AD61A32C-3243-44EC-A9A5-4702C68A684C}" dt="2022-06-18T15:08:52.102" v="366" actId="1076"/>
          <ac:picMkLst>
            <pc:docMk/>
            <pc:sldMk cId="850766910" sldId="330"/>
            <ac:picMk id="4" creationId="{C964DC69-7101-C096-9567-D42DFD605F34}"/>
          </ac:picMkLst>
        </pc:picChg>
      </pc:sldChg>
      <pc:sldChg chg="modSp mod">
        <pc:chgData name="Vân Nguyễn Đức" userId="4688734b7bebe731" providerId="LiveId" clId="{AD61A32C-3243-44EC-A9A5-4702C68A684C}" dt="2022-06-18T15:02:20.036" v="213" actId="122"/>
        <pc:sldMkLst>
          <pc:docMk/>
          <pc:sldMk cId="1225393697" sldId="333"/>
        </pc:sldMkLst>
        <pc:spChg chg="mod">
          <ac:chgData name="Vân Nguyễn Đức" userId="4688734b7bebe731" providerId="LiveId" clId="{AD61A32C-3243-44EC-A9A5-4702C68A684C}" dt="2022-06-18T15:02:20.036" v="213" actId="122"/>
          <ac:spMkLst>
            <pc:docMk/>
            <pc:sldMk cId="1225393697" sldId="333"/>
            <ac:spMk id="2491" creationId="{00000000-0000-0000-0000-000000000000}"/>
          </ac:spMkLst>
        </pc:spChg>
      </pc:sldChg>
      <pc:sldChg chg="addSp delSp modSp add mod setBg">
        <pc:chgData name="Vân Nguyễn Đức" userId="4688734b7bebe731" providerId="LiveId" clId="{AD61A32C-3243-44EC-A9A5-4702C68A684C}" dt="2022-06-18T14:58:46.916" v="155" actId="255"/>
        <pc:sldMkLst>
          <pc:docMk/>
          <pc:sldMk cId="2059703523" sldId="335"/>
        </pc:sldMkLst>
        <pc:spChg chg="del">
          <ac:chgData name="Vân Nguyễn Đức" userId="4688734b7bebe731" providerId="LiveId" clId="{AD61A32C-3243-44EC-A9A5-4702C68A684C}" dt="2022-06-18T14:57:08.392" v="122" actId="478"/>
          <ac:spMkLst>
            <pc:docMk/>
            <pc:sldMk cId="2059703523" sldId="335"/>
            <ac:spMk id="2" creationId="{22478865-A5CA-6789-7853-71468C29B4AB}"/>
          </ac:spMkLst>
        </pc:spChg>
        <pc:spChg chg="del">
          <ac:chgData name="Vân Nguyễn Đức" userId="4688734b7bebe731" providerId="LiveId" clId="{AD61A32C-3243-44EC-A9A5-4702C68A684C}" dt="2022-06-18T14:57:08.392" v="122" actId="478"/>
          <ac:spMkLst>
            <pc:docMk/>
            <pc:sldMk cId="2059703523" sldId="335"/>
            <ac:spMk id="3" creationId="{F31B5674-E2D5-1670-AFFD-1CAF11B3B8E0}"/>
          </ac:spMkLst>
        </pc:spChg>
        <pc:spChg chg="add del mod">
          <ac:chgData name="Vân Nguyễn Đức" userId="4688734b7bebe731" providerId="LiveId" clId="{AD61A32C-3243-44EC-A9A5-4702C68A684C}" dt="2022-06-18T14:57:11.264" v="123" actId="478"/>
          <ac:spMkLst>
            <pc:docMk/>
            <pc:sldMk cId="2059703523" sldId="335"/>
            <ac:spMk id="5" creationId="{228A90E0-403E-5326-0D05-A35B7875AD6F}"/>
          </ac:spMkLst>
        </pc:spChg>
        <pc:spChg chg="add del mod">
          <ac:chgData name="Vân Nguyễn Đức" userId="4688734b7bebe731" providerId="LiveId" clId="{AD61A32C-3243-44EC-A9A5-4702C68A684C}" dt="2022-06-18T14:57:11.264" v="123" actId="478"/>
          <ac:spMkLst>
            <pc:docMk/>
            <pc:sldMk cId="2059703523" sldId="335"/>
            <ac:spMk id="7" creationId="{587A1AFE-9C45-B785-528E-2E73A29FF689}"/>
          </ac:spMkLst>
        </pc:spChg>
        <pc:graphicFrameChg chg="add mod modGraphic">
          <ac:chgData name="Vân Nguyễn Đức" userId="4688734b7bebe731" providerId="LiveId" clId="{AD61A32C-3243-44EC-A9A5-4702C68A684C}" dt="2022-06-18T14:58:46.916" v="155" actId="255"/>
          <ac:graphicFrameMkLst>
            <pc:docMk/>
            <pc:sldMk cId="2059703523" sldId="335"/>
            <ac:graphicFrameMk id="8" creationId="{8B139C2C-B7E1-93D5-F63A-42AFB9D3DE79}"/>
          </ac:graphicFrameMkLst>
        </pc:graphicFrameChg>
      </pc:sldChg>
      <pc:sldChg chg="addSp delSp modSp add mod">
        <pc:chgData name="Vân Nguyễn Đức" userId="4688734b7bebe731" providerId="LiveId" clId="{AD61A32C-3243-44EC-A9A5-4702C68A684C}" dt="2022-06-18T15:03:36.057" v="265" actId="14100"/>
        <pc:sldMkLst>
          <pc:docMk/>
          <pc:sldMk cId="3095908503" sldId="336"/>
        </pc:sldMkLst>
        <pc:spChg chg="mod">
          <ac:chgData name="Vân Nguyễn Đức" userId="4688734b7bebe731" providerId="LiveId" clId="{AD61A32C-3243-44EC-A9A5-4702C68A684C}" dt="2022-06-18T15:03:25.164" v="262" actId="20577"/>
          <ac:spMkLst>
            <pc:docMk/>
            <pc:sldMk cId="3095908503" sldId="336"/>
            <ac:spMk id="2" creationId="{B3687704-5199-1197-D113-C1EEDCCA96E7}"/>
          </ac:spMkLst>
        </pc:spChg>
        <pc:picChg chg="del">
          <ac:chgData name="Vân Nguyễn Đức" userId="4688734b7bebe731" providerId="LiveId" clId="{AD61A32C-3243-44EC-A9A5-4702C68A684C}" dt="2022-06-18T15:03:30.705" v="263" actId="478"/>
          <ac:picMkLst>
            <pc:docMk/>
            <pc:sldMk cId="3095908503" sldId="336"/>
            <ac:picMk id="4" creationId="{AC6A9F0B-5585-130C-FBB5-A5E744DCAF78}"/>
          </ac:picMkLst>
        </pc:picChg>
        <pc:picChg chg="add mod">
          <ac:chgData name="Vân Nguyễn Đức" userId="4688734b7bebe731" providerId="LiveId" clId="{AD61A32C-3243-44EC-A9A5-4702C68A684C}" dt="2022-06-18T15:03:36.057" v="265" actId="14100"/>
          <ac:picMkLst>
            <pc:docMk/>
            <pc:sldMk cId="3095908503" sldId="336"/>
            <ac:picMk id="5" creationId="{03805FF6-D4A8-113E-B980-EB67CA28088B}"/>
          </ac:picMkLst>
        </pc:picChg>
      </pc:sldChg>
      <pc:sldChg chg="addSp delSp modSp add mod">
        <pc:chgData name="Vân Nguyễn Đức" userId="4688734b7bebe731" providerId="LiveId" clId="{AD61A32C-3243-44EC-A9A5-4702C68A684C}" dt="2022-06-18T15:04:58.513" v="328" actId="1076"/>
        <pc:sldMkLst>
          <pc:docMk/>
          <pc:sldMk cId="4000954943" sldId="337"/>
        </pc:sldMkLst>
        <pc:spChg chg="mod">
          <ac:chgData name="Vân Nguyễn Đức" userId="4688734b7bebe731" providerId="LiveId" clId="{AD61A32C-3243-44EC-A9A5-4702C68A684C}" dt="2022-06-18T15:04:43.458" v="325" actId="20577"/>
          <ac:spMkLst>
            <pc:docMk/>
            <pc:sldMk cId="4000954943" sldId="337"/>
            <ac:spMk id="2" creationId="{5EE91126-4156-D2CC-291B-9403DA151F31}"/>
          </ac:spMkLst>
        </pc:spChg>
        <pc:picChg chg="del">
          <ac:chgData name="Vân Nguyễn Đức" userId="4688734b7bebe731" providerId="LiveId" clId="{AD61A32C-3243-44EC-A9A5-4702C68A684C}" dt="2022-06-18T15:04:54.620" v="326" actId="478"/>
          <ac:picMkLst>
            <pc:docMk/>
            <pc:sldMk cId="4000954943" sldId="337"/>
            <ac:picMk id="4" creationId="{B08A7985-DCCA-E9B0-1FA6-F9937486CF6F}"/>
          </ac:picMkLst>
        </pc:picChg>
        <pc:picChg chg="add mod">
          <ac:chgData name="Vân Nguyễn Đức" userId="4688734b7bebe731" providerId="LiveId" clId="{AD61A32C-3243-44EC-A9A5-4702C68A684C}" dt="2022-06-18T15:04:58.513" v="328" actId="1076"/>
          <ac:picMkLst>
            <pc:docMk/>
            <pc:sldMk cId="4000954943" sldId="337"/>
            <ac:picMk id="5" creationId="{184D551D-B05C-73A2-DD81-8F543741665F}"/>
          </ac:picMkLst>
        </pc:picChg>
      </pc:sldChg>
      <pc:sldChg chg="modSp add mod">
        <pc:chgData name="Vân Nguyễn Đức" userId="4688734b7bebe731" providerId="LiveId" clId="{AD61A32C-3243-44EC-A9A5-4702C68A684C}" dt="2022-06-18T15:21:25.255" v="392" actId="20577"/>
        <pc:sldMkLst>
          <pc:docMk/>
          <pc:sldMk cId="1663155945" sldId="338"/>
        </pc:sldMkLst>
        <pc:spChg chg="mod">
          <ac:chgData name="Vân Nguyễn Đức" userId="4688734b7bebe731" providerId="LiveId" clId="{AD61A32C-3243-44EC-A9A5-4702C68A684C}" dt="2022-06-18T15:21:25.255" v="392" actId="20577"/>
          <ac:spMkLst>
            <pc:docMk/>
            <pc:sldMk cId="1663155945" sldId="338"/>
            <ac:spMk id="3" creationId="{CB4D9381-D6D7-90BB-B8EE-A7DB9CEBE5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30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6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1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dcdf47d6f0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dcdf47d6f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dcead14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dcead145f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dcdf47d6f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dcdf47d6f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21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37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19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cd79a7ea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cd79a7ea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35"/>
        <p:cNvGrpSpPr/>
        <p:nvPr/>
      </p:nvGrpSpPr>
      <p:grpSpPr>
        <a:xfrm>
          <a:off x="0" y="0"/>
          <a:ext cx="0" cy="0"/>
          <a:chOff x="0" y="0"/>
          <a:chExt cx="0" cy="0"/>
        </a:xfrm>
      </p:grpSpPr>
      <p:sp>
        <p:nvSpPr>
          <p:cNvPr id="236" name="Google Shape;236;p30"/>
          <p:cNvSpPr/>
          <p:nvPr/>
        </p:nvSpPr>
        <p:spPr>
          <a:xfrm rot="3232288">
            <a:off x="8124712" y="4170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rot="3232224">
            <a:off x="387708"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rot="3232224">
            <a:off x="6010308" y="4492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8EA1-91EC-42C1-A5B4-B779B6C8FB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F853E3-38CC-4F8D-9F5E-931BC191EFA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A39273-6307-4338-B055-0BF1FF6DB768}"/>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3FF889D3-F2BD-4F57-BE64-C1B0509A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5F892-530A-4BCB-A527-245CA78648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335039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587C-6D03-4843-917E-DA91B7D24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9786D-49A6-4080-8736-DEB13A008B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0AC32-0FEC-4C2B-BD84-6787A831E71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8AE47CAE-3F2F-4630-BC95-EF9913A73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D772F-48C5-4C64-AD37-9CC0CD8E8F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3982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907-F5BA-4A9C-8FC9-0D432A2C7AD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3A3487-E78E-45FC-AD5B-42084F29BA0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72A2F-4BD0-46CC-A871-B13C2E72E1F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A398DA08-F858-42B2-8F70-280DD045F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E8AC8-2B94-47A1-B3C5-4C2B365C05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6035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CCEC-8D8E-45D5-9B8F-0AEBD449A9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42BE4-C3A4-4A1D-B5AA-16D68AA96D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C4B5C0-D142-4FC2-AF96-834E49753A8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DD838-020F-487F-8C1A-3D4DB40B1225}"/>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6D16ECF5-B3B2-47C4-88EA-834982047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4BE7F-4E74-4B45-960D-3FB5F1B851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898415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8EC-7330-4A85-ABEF-889FF8C64C2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6E5E65-FC95-49B7-B174-1AF1537742D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8F8AB-13D3-438B-A299-91E9CD60A1F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9CDE4C-46E9-4BE0-8CAC-A24ADE49D6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07D2B-EF0A-4979-BA45-68A4A9F7FE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A88545-5D38-4EA9-8B76-81E94EB6DE9A}"/>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8" name="Footer Placeholder 7">
            <a:extLst>
              <a:ext uri="{FF2B5EF4-FFF2-40B4-BE49-F238E27FC236}">
                <a16:creationId xmlns:a16="http://schemas.microsoft.com/office/drawing/2014/main" id="{7B92E07D-E12B-4613-BCE7-9455F0E035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07930-E751-440D-99FC-24CD02238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15950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DFC4-C0A3-436A-BFEE-2C4106818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D3515-A1B5-4660-9D0F-ECE33BE2E6BB}"/>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4" name="Footer Placeholder 3">
            <a:extLst>
              <a:ext uri="{FF2B5EF4-FFF2-40B4-BE49-F238E27FC236}">
                <a16:creationId xmlns:a16="http://schemas.microsoft.com/office/drawing/2014/main" id="{15B8E83E-2B9F-45D1-96A2-5CA8E13D4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C8909-1DC5-4035-9B54-0CE699B4A3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38911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D255F-88C2-4C3B-9261-B5F2271CA583}"/>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3" name="Footer Placeholder 2">
            <a:extLst>
              <a:ext uri="{FF2B5EF4-FFF2-40B4-BE49-F238E27FC236}">
                <a16:creationId xmlns:a16="http://schemas.microsoft.com/office/drawing/2014/main" id="{907B2B79-21DE-47BC-9CF4-12D5DD8F4B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417CC-4D26-4254-8D8A-6B9462A2AD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7948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763-2C85-475A-B6B8-220B868E8B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428F90F-0791-4746-B1F5-3908770081E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D8151-CE1B-4C9B-9CFD-A56E94CE4F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CF46BF-712D-4710-9BC8-489E635A4FA2}"/>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FC69E4AD-EDEB-461D-9435-5373ED4C8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38201-AD69-466E-AEDD-2F216A0F26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668909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AFAD-B2C7-4030-AA7E-1A3A07ABEF8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804FC70-4A54-47FC-AA0A-FDD3A123370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1F3171-57A4-4C4A-A0C5-62BF84E6B7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6C10C-7A5F-479B-96CF-917F2B0B2A76}"/>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08672535-7664-4115-A286-EF526B5D8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E8BB0-AAA7-4D6C-B6DC-0F6293CE2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22520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586F-2D10-48B6-AE96-CD7D4F1C1A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4BA2C8-3EB8-4C81-AA06-1E6467B75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7CC73-EA73-4FC5-A6B0-573F9ACB007A}"/>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89E3B73B-2477-4AFF-BC06-F2135D6B3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FBB87-4CBE-4FFD-BDE4-31B76ACAD3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555874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99C17-A0FA-4B5F-B82E-F5AA0EF2A59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DDCC73-FDB6-43C6-9A86-C072EE338BE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4768B-742B-43F4-B513-A0E6B1FF5E5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74F22355-5052-4361-998E-FA1D10CB1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61DB-026C-473F-87C0-AC5F0BD77F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4058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extLst>
      <p:ext uri="{BB962C8B-B14F-4D97-AF65-F5344CB8AC3E}">
        <p14:creationId xmlns:p14="http://schemas.microsoft.com/office/powerpoint/2010/main" val="3573658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extLst>
      <p:ext uri="{BB962C8B-B14F-4D97-AF65-F5344CB8AC3E}">
        <p14:creationId xmlns:p14="http://schemas.microsoft.com/office/powerpoint/2010/main" val="211190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rot="-468609">
            <a:off x="7609185" y="21875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3670804">
            <a:off x="539802" y="43014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2697248">
            <a:off x="-442087" y="88775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3130548">
            <a:off x="8048380" y="3882022"/>
            <a:ext cx="1484246" cy="134255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39" name="Google Shape;39;p5"/>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0" name="Google Shape;40;p5"/>
          <p:cNvSpPr txBox="1">
            <a:spLocks noGrp="1"/>
          </p:cNvSpPr>
          <p:nvPr>
            <p:ph type="subTitle" idx="2"/>
          </p:nvPr>
        </p:nvSpPr>
        <p:spPr>
          <a:xfrm>
            <a:off x="4969746" y="3085000"/>
            <a:ext cx="2430900" cy="5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1" name="Google Shape;41;p5"/>
          <p:cNvSpPr txBox="1">
            <a:spLocks noGrp="1"/>
          </p:cNvSpPr>
          <p:nvPr>
            <p:ph type="subTitle" idx="3"/>
          </p:nvPr>
        </p:nvSpPr>
        <p:spPr>
          <a:xfrm>
            <a:off x="1735250"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2" name="Google Shape;42;p5"/>
          <p:cNvSpPr txBox="1">
            <a:spLocks noGrp="1"/>
          </p:cNvSpPr>
          <p:nvPr>
            <p:ph type="subTitle" idx="4"/>
          </p:nvPr>
        </p:nvSpPr>
        <p:spPr>
          <a:xfrm>
            <a:off x="4969746"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3" name="Google Shape;43;p5"/>
          <p:cNvSpPr txBox="1">
            <a:spLocks noGrp="1"/>
          </p:cNvSpPr>
          <p:nvPr>
            <p:ph type="title" idx="5" hasCustomPrompt="1"/>
          </p:nvPr>
        </p:nvSpPr>
        <p:spPr>
          <a:xfrm>
            <a:off x="23688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
        <p:nvSpPr>
          <p:cNvPr id="44" name="Google Shape;44;p5"/>
          <p:cNvSpPr txBox="1">
            <a:spLocks noGrp="1"/>
          </p:cNvSpPr>
          <p:nvPr>
            <p:ph type="title" idx="6" hasCustomPrompt="1"/>
          </p:nvPr>
        </p:nvSpPr>
        <p:spPr>
          <a:xfrm>
            <a:off x="56033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138" name="Google Shape;138;p1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39" name="Google Shape;139;p18"/>
          <p:cNvSpPr txBox="1">
            <a:spLocks noGrp="1"/>
          </p:cNvSpPr>
          <p:nvPr>
            <p:ph type="subTitle" idx="2"/>
          </p:nvPr>
        </p:nvSpPr>
        <p:spPr>
          <a:xfrm>
            <a:off x="713225"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0" name="Google Shape;140;p1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1" name="Google Shape;141;p18"/>
          <p:cNvSpPr txBox="1">
            <a:spLocks noGrp="1"/>
          </p:cNvSpPr>
          <p:nvPr>
            <p:ph type="subTitle" idx="4"/>
          </p:nvPr>
        </p:nvSpPr>
        <p:spPr>
          <a:xfrm>
            <a:off x="3442932"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2" name="Google Shape;142;p1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3" name="Google Shape;143;p18"/>
          <p:cNvSpPr txBox="1">
            <a:spLocks noGrp="1"/>
          </p:cNvSpPr>
          <p:nvPr>
            <p:ph type="subTitle" idx="6"/>
          </p:nvPr>
        </p:nvSpPr>
        <p:spPr>
          <a:xfrm>
            <a:off x="6172626"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4" name="Google Shape;144;p18"/>
          <p:cNvSpPr/>
          <p:nvPr/>
        </p:nvSpPr>
        <p:spPr>
          <a:xfrm rot="2697248">
            <a:off x="8216463" y="-6815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5594017">
            <a:off x="5728783" y="4475254"/>
            <a:ext cx="585031" cy="52916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3180619">
            <a:off x="191332" y="184712"/>
            <a:ext cx="1176723" cy="106506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76"/>
        <p:cNvGrpSpPr/>
        <p:nvPr/>
      </p:nvGrpSpPr>
      <p:grpSpPr>
        <a:xfrm>
          <a:off x="0" y="0"/>
          <a:ext cx="0" cy="0"/>
          <a:chOff x="0" y="0"/>
          <a:chExt cx="0" cy="0"/>
        </a:xfrm>
      </p:grpSpPr>
      <p:sp>
        <p:nvSpPr>
          <p:cNvPr id="177" name="Google Shape;177;p22"/>
          <p:cNvSpPr/>
          <p:nvPr/>
        </p:nvSpPr>
        <p:spPr>
          <a:xfrm rot="3232288">
            <a:off x="8433837" y="10015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3232224">
            <a:off x="4828383" y="243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5191200" y="1378513"/>
            <a:ext cx="2884200" cy="155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1" name="Google Shape;181;p22"/>
          <p:cNvSpPr txBox="1">
            <a:spLocks noGrp="1"/>
          </p:cNvSpPr>
          <p:nvPr>
            <p:ph type="subTitle" idx="1"/>
          </p:nvPr>
        </p:nvSpPr>
        <p:spPr>
          <a:xfrm>
            <a:off x="5191200" y="290381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21"/>
        <p:cNvGrpSpPr/>
        <p:nvPr/>
      </p:nvGrpSpPr>
      <p:grpSpPr>
        <a:xfrm>
          <a:off x="0" y="0"/>
          <a:ext cx="0" cy="0"/>
          <a:chOff x="0" y="0"/>
          <a:chExt cx="0" cy="0"/>
        </a:xfrm>
      </p:grpSpPr>
      <p:grpSp>
        <p:nvGrpSpPr>
          <p:cNvPr id="222" name="Google Shape;222;p28"/>
          <p:cNvGrpSpPr/>
          <p:nvPr/>
        </p:nvGrpSpPr>
        <p:grpSpPr>
          <a:xfrm>
            <a:off x="298793" y="242875"/>
            <a:ext cx="8546350" cy="4657752"/>
            <a:chOff x="1036246" y="238139"/>
            <a:chExt cx="4095041" cy="1888099"/>
          </a:xfrm>
        </p:grpSpPr>
        <p:sp>
          <p:nvSpPr>
            <p:cNvPr id="223" name="Google Shape;223;p28"/>
            <p:cNvSpPr/>
            <p:nvPr/>
          </p:nvSpPr>
          <p:spPr>
            <a:xfrm>
              <a:off x="1036246" y="526338"/>
              <a:ext cx="4095041"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1036246" y="238139"/>
              <a:ext cx="4095041"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1553421" y="340169"/>
              <a:ext cx="99575" cy="84169"/>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1393922"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1234823"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8"/>
          <p:cNvSpPr txBox="1">
            <a:spLocks noGrp="1"/>
          </p:cNvSpPr>
          <p:nvPr>
            <p:ph type="title"/>
          </p:nvPr>
        </p:nvSpPr>
        <p:spPr>
          <a:xfrm>
            <a:off x="713225" y="920500"/>
            <a:ext cx="7717500" cy="13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endParaRPr/>
          </a:p>
        </p:txBody>
      </p:sp>
      <p:sp>
        <p:nvSpPr>
          <p:cNvPr id="229" name="Google Shape;229;p28"/>
          <p:cNvSpPr txBox="1"/>
          <p:nvPr/>
        </p:nvSpPr>
        <p:spPr>
          <a:xfrm>
            <a:off x="1632000" y="3885300"/>
            <a:ext cx="5880000" cy="468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 </a:t>
            </a:r>
            <a:r>
              <a:rPr lang="en" sz="12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dk1"/>
              </a:solidFill>
              <a:latin typeface="Nunito"/>
              <a:ea typeface="Nunito"/>
              <a:cs typeface="Nunito"/>
              <a:sym typeface="Nunito"/>
            </a:endParaRPr>
          </a:p>
        </p:txBody>
      </p:sp>
      <p:sp>
        <p:nvSpPr>
          <p:cNvPr id="230" name="Google Shape;230;p28"/>
          <p:cNvSpPr txBox="1">
            <a:spLocks noGrp="1"/>
          </p:cNvSpPr>
          <p:nvPr>
            <p:ph type="subTitle" idx="1"/>
          </p:nvPr>
        </p:nvSpPr>
        <p:spPr>
          <a:xfrm>
            <a:off x="1633125" y="2166950"/>
            <a:ext cx="5880000" cy="67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4" r:id="rId6"/>
    <p:sldLayoutId id="2147483668" r:id="rId7"/>
    <p:sldLayoutId id="2147483669"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B7CB55-A8DF-4288-AC2F-C6DA32ECD43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A0E15-E80A-4DF0-9BA9-5FF8AB84FF8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363D7-5573-4CBD-A4BC-0732CC5B7AB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EC1C2BBB-D879-4A48-AAD7-7ECB25515B5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A8BA5C-513C-4BFA-86C1-834C239AC26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53478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hyperlink" Target="https://stories.freepik.com/illustration/agreement/rafiki/animate/?utm_source=slidesgo_template&amp;utm_medium=referral-link&amp;utm_campaign=sg_resources&amp;utm_content=stories#FF725E" TargetMode="External"/><Relationship Id="rId4" Type="http://schemas.openxmlformats.org/officeDocument/2006/relationships/image" Target="../media/image22.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Shape 62"/>
        <p:cNvGrpSpPr/>
        <p:nvPr/>
      </p:nvGrpSpPr>
      <p:grpSpPr>
        <a:xfrm>
          <a:off x="0" y="0"/>
          <a:ext cx="0" cy="0"/>
          <a:chOff x="0" y="0"/>
          <a:chExt cx="0" cy="0"/>
        </a:xfrm>
      </p:grpSpPr>
      <p:grpSp>
        <p:nvGrpSpPr>
          <p:cNvPr id="63" name="Google Shape;63;p12"/>
          <p:cNvGrpSpPr/>
          <p:nvPr/>
        </p:nvGrpSpPr>
        <p:grpSpPr>
          <a:xfrm>
            <a:off x="6499037" y="2895394"/>
            <a:ext cx="2644963" cy="1885955"/>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339" name="Title 1">
            <a:extLst>
              <a:ext uri="{FF2B5EF4-FFF2-40B4-BE49-F238E27FC236}">
                <a16:creationId xmlns:a16="http://schemas.microsoft.com/office/drawing/2014/main" id="{DEEBD015-10DF-4929-AC19-6DC71B9D7F23}"/>
              </a:ext>
            </a:extLst>
          </p:cNvPr>
          <p:cNvSpPr>
            <a:spLocks noGrp="1"/>
          </p:cNvSpPr>
          <p:nvPr>
            <p:ph type="ctrTitle"/>
          </p:nvPr>
        </p:nvSpPr>
        <p:spPr>
          <a:xfrm>
            <a:off x="340173" y="1816397"/>
            <a:ext cx="8456330" cy="1451667"/>
          </a:xfrm>
        </p:spPr>
        <p:txBody>
          <a:bodyPr>
            <a:noAutofit/>
          </a:bodyPr>
          <a:lstStyle/>
          <a:p>
            <a:pPr algn="ctr">
              <a:lnSpc>
                <a:spcPct val="150000"/>
              </a:lnSpc>
            </a:pP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ĐỀ TÀI: XÂY DỰNG WEBSITE BÁN </a:t>
            </a:r>
            <a:b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b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MỸ PHẨM</a:t>
            </a:r>
            <a:endParaRPr lang="en-US" sz="20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endParaRPr>
          </a:p>
        </p:txBody>
      </p:sp>
      <p:pic>
        <p:nvPicPr>
          <p:cNvPr id="341" name="Picture 340" descr="A close up of a sign&#10;&#10;Description automatically generated">
            <a:extLst>
              <a:ext uri="{FF2B5EF4-FFF2-40B4-BE49-F238E27FC236}">
                <a16:creationId xmlns:a16="http://schemas.microsoft.com/office/drawing/2014/main" id="{E0DCDF4B-69A4-4946-9E40-19347522E6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71257" y="-5004"/>
            <a:ext cx="1062421" cy="1024457"/>
          </a:xfrm>
          <a:prstGeom prst="rect">
            <a:avLst/>
          </a:prstGeom>
        </p:spPr>
      </p:pic>
      <p:sp>
        <p:nvSpPr>
          <p:cNvPr id="342" name="Rectangle 341">
            <a:extLst>
              <a:ext uri="{FF2B5EF4-FFF2-40B4-BE49-F238E27FC236}">
                <a16:creationId xmlns:a16="http://schemas.microsoft.com/office/drawing/2014/main" id="{E480D0AF-4B7A-4619-91C0-07745BD6427B}"/>
              </a:ext>
            </a:extLst>
          </p:cNvPr>
          <p:cNvSpPr/>
          <p:nvPr/>
        </p:nvSpPr>
        <p:spPr>
          <a:xfrm>
            <a:off x="1757092" y="130369"/>
            <a:ext cx="56112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TRƯỜNG ĐẠI HỌC CÔNG NGHIỆP HÀ NỘI</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2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KHOA CÔNG NGHỆ THÔNG TIN</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343" name="Rectangle 342">
            <a:extLst>
              <a:ext uri="{FF2B5EF4-FFF2-40B4-BE49-F238E27FC236}">
                <a16:creationId xmlns:a16="http://schemas.microsoft.com/office/drawing/2014/main" id="{E480D0AF-4B7A-4619-91C0-07745BD6427B}"/>
              </a:ext>
            </a:extLst>
          </p:cNvPr>
          <p:cNvSpPr/>
          <p:nvPr/>
        </p:nvSpPr>
        <p:spPr>
          <a:xfrm>
            <a:off x="1771881" y="962413"/>
            <a:ext cx="56112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BÁO CÁO BÀI TẬP LỚN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HỌC PHẦN: LẬP TRÌNH WEB BẰNG PHP</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aphicFrame>
        <p:nvGraphicFramePr>
          <p:cNvPr id="3" name="Table 3">
            <a:extLst>
              <a:ext uri="{FF2B5EF4-FFF2-40B4-BE49-F238E27FC236}">
                <a16:creationId xmlns:a16="http://schemas.microsoft.com/office/drawing/2014/main" id="{5778CC16-0DCB-4F62-B8D1-371E2D132F61}"/>
              </a:ext>
            </a:extLst>
          </p:cNvPr>
          <p:cNvGraphicFramePr>
            <a:graphicFrameLocks noGrp="1"/>
          </p:cNvGraphicFramePr>
          <p:nvPr/>
        </p:nvGraphicFramePr>
        <p:xfrm>
          <a:off x="2668730" y="3496192"/>
          <a:ext cx="3734718" cy="741680"/>
        </p:xfrm>
        <a:graphic>
          <a:graphicData uri="http://schemas.openxmlformats.org/drawingml/2006/table">
            <a:tbl>
              <a:tblPr firstRow="1" bandRow="1">
                <a:tableStyleId>{2D5ABB26-0587-4C30-8999-92F81FD0307C}</a:tableStyleId>
              </a:tblPr>
              <a:tblGrid>
                <a:gridCol w="1253175">
                  <a:extLst>
                    <a:ext uri="{9D8B030D-6E8A-4147-A177-3AD203B41FA5}">
                      <a16:colId xmlns:a16="http://schemas.microsoft.com/office/drawing/2014/main" val="2144660399"/>
                    </a:ext>
                  </a:extLst>
                </a:gridCol>
                <a:gridCol w="2481543">
                  <a:extLst>
                    <a:ext uri="{9D8B030D-6E8A-4147-A177-3AD203B41FA5}">
                      <a16:colId xmlns:a16="http://schemas.microsoft.com/office/drawing/2014/main" val="1526255415"/>
                    </a:ext>
                  </a:extLst>
                </a:gridCol>
              </a:tblGrid>
              <a:tr h="370840">
                <a:tc>
                  <a:txBody>
                    <a:bodyPr/>
                    <a:lstStyle/>
                    <a:p>
                      <a:r>
                        <a:rPr lang="en-US" sz="1600" b="1" dirty="0">
                          <a:solidFill>
                            <a:srgbClr val="0070C0"/>
                          </a:solidFill>
                          <a:latin typeface="Times New Roman" panose="02020603050405020304" pitchFamily="18" charset="0"/>
                          <a:cs typeface="Times New Roman" panose="02020603050405020304" pitchFamily="18" charset="0"/>
                        </a:rPr>
                        <a:t>GVHD :</a:t>
                      </a:r>
                    </a:p>
                  </a:txBody>
                  <a:tcPr/>
                </a:tc>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ThS</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Phạm</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Thế</a:t>
                      </a:r>
                      <a:r>
                        <a:rPr lang="en-US" sz="1600" b="1" dirty="0">
                          <a:solidFill>
                            <a:srgbClr val="0070C0"/>
                          </a:solidFill>
                          <a:latin typeface="Times New Roman" panose="02020603050405020304" pitchFamily="18" charset="0"/>
                          <a:cs typeface="Times New Roman" panose="02020603050405020304" pitchFamily="18" charset="0"/>
                        </a:rPr>
                        <a:t> Anh</a:t>
                      </a:r>
                    </a:p>
                  </a:txBody>
                  <a:tcPr/>
                </a:tc>
                <a:extLst>
                  <a:ext uri="{0D108BD9-81ED-4DB2-BD59-A6C34878D82A}">
                    <a16:rowId xmlns:a16="http://schemas.microsoft.com/office/drawing/2014/main" val="1279067112"/>
                  </a:ext>
                </a:extLst>
              </a:tr>
              <a:tr h="370840">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Nhóm</a:t>
                      </a:r>
                      <a:r>
                        <a:rPr lang="en-US" sz="1600" b="1" dirty="0">
                          <a:solidFill>
                            <a:srgbClr val="0070C0"/>
                          </a:solidFill>
                          <a:latin typeface="Times New Roman" panose="02020603050405020304" pitchFamily="18" charset="0"/>
                          <a:cs typeface="Times New Roman" panose="02020603050405020304" pitchFamily="18" charset="0"/>
                        </a:rPr>
                        <a:t> :</a:t>
                      </a:r>
                    </a:p>
                  </a:txBody>
                  <a:tcPr/>
                </a:tc>
                <a:tc>
                  <a:txBody>
                    <a:bodyPr/>
                    <a:lstStyle/>
                    <a:p>
                      <a:r>
                        <a:rPr lang="en-US" sz="1600" b="1" dirty="0">
                          <a:solidFill>
                            <a:srgbClr val="0070C0"/>
                          </a:solidFill>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441524880"/>
                  </a:ext>
                </a:extLst>
              </a:tr>
            </a:tbl>
          </a:graphicData>
        </a:graphic>
      </p:graphicFrame>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2A10-8BDF-541E-8EFF-FD94A9383A5C}"/>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2ED1CE7-415B-992A-E731-3265E0BFC109}"/>
              </a:ext>
            </a:extLst>
          </p:cNvPr>
          <p:cNvSpPr>
            <a:spLocks noGrp="1"/>
          </p:cNvSpPr>
          <p:nvPr>
            <p:ph type="body" idx="1"/>
          </p:nvPr>
        </p:nvSpPr>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Ưu điểm:</a:t>
            </a:r>
          </a:p>
          <a:p>
            <a:pPr lvl="1" algn="just"/>
            <a:r>
              <a:rPr lang="vi-VN" sz="2000" b="1" dirty="0">
                <a:effectLst/>
                <a:latin typeface="Times New Roman" panose="02020603050405020304" pitchFamily="18" charset="0"/>
                <a:ea typeface="Times New Roman" panose="02020603050405020304" pitchFamily="18" charset="0"/>
              </a:rPr>
              <a:t>Một mã nguồn mở</a:t>
            </a:r>
          </a:p>
          <a:p>
            <a:pPr lvl="1" algn="just"/>
            <a:r>
              <a:rPr lang="vi-VN" sz="2000" b="1" dirty="0">
                <a:effectLst/>
                <a:latin typeface="Times New Roman" panose="02020603050405020304" pitchFamily="18" charset="0"/>
                <a:ea typeface="Times New Roman" panose="02020603050405020304" pitchFamily="18" charset="0"/>
              </a:rPr>
              <a:t>Dễ học và dễ sử dụng</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Tính công đồng lớn nhất hiện nay</a:t>
            </a:r>
            <a:r>
              <a:rPr lang="vi-VN" sz="2000" dirty="0">
                <a:effectLst/>
                <a:latin typeface="Times New Roman" panose="02020603050405020304" pitchFamily="18" charset="0"/>
                <a:ea typeface="Times New Roman" panose="02020603050405020304" pitchFamily="18" charset="0"/>
              </a:rPr>
              <a:t> </a:t>
            </a:r>
            <a:endParaRPr lang="vi-VN" sz="2000" b="1" dirty="0">
              <a:effectLst/>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Khả năng bảo mật cao</a:t>
            </a:r>
            <a:r>
              <a:rPr lang="vi-VN" sz="2000" dirty="0">
                <a:effectLst/>
                <a:latin typeface="Times New Roman" panose="02020603050405020304" pitchFamily="18" charset="0"/>
                <a:ea typeface="Times New Roman" panose="02020603050405020304" pitchFamily="18" charset="0"/>
              </a:rPr>
              <a:t> </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Cơ hội việc làm rất lớn với thu nhập cao</a:t>
            </a:r>
            <a:r>
              <a:rPr lang="vi-VN" sz="2000" dirty="0">
                <a:effectLst/>
                <a:latin typeface="Times New Roman" panose="02020603050405020304" pitchFamily="18" charset="0"/>
                <a:ea typeface="Times New Roman" panose="02020603050405020304" pitchFamily="18" charset="0"/>
              </a:rPr>
              <a:t> </a:t>
            </a:r>
            <a:endParaRPr lang="vi-VN" dirty="0"/>
          </a:p>
        </p:txBody>
      </p:sp>
    </p:spTree>
    <p:extLst>
      <p:ext uri="{BB962C8B-B14F-4D97-AF65-F5344CB8AC3E}">
        <p14:creationId xmlns:p14="http://schemas.microsoft.com/office/powerpoint/2010/main" val="123835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8865-A5CA-6789-7853-71468C29B4AB}"/>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31B5674-E2D5-1670-AFFD-1CAF11B3B8E0}"/>
              </a:ext>
            </a:extLst>
          </p:cNvPr>
          <p:cNvSpPr>
            <a:spLocks noGrp="1"/>
          </p:cNvSpPr>
          <p:nvPr>
            <p:ph type="body" idx="1"/>
          </p:nvPr>
        </p:nvSpPr>
        <p:spPr>
          <a:xfrm>
            <a:off x="713225" y="1237559"/>
            <a:ext cx="7464420" cy="3371100"/>
          </a:xfrm>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Nhược điểm</a:t>
            </a:r>
          </a:p>
          <a:p>
            <a:pPr lvl="1" algn="just"/>
            <a:r>
              <a:rPr lang="en-US" sz="1800" b="1" dirty="0">
                <a:latin typeface="Times New Roman" panose="02020603050405020304" pitchFamily="18" charset="0"/>
                <a:ea typeface="Times New Roman" panose="02020603050405020304" pitchFamily="18" charset="0"/>
              </a:rPr>
              <a:t>C</a:t>
            </a:r>
            <a:r>
              <a:rPr lang="vi-VN" sz="1800" b="1" dirty="0">
                <a:effectLst/>
                <a:latin typeface="Times New Roman" panose="02020603050405020304" pitchFamily="18" charset="0"/>
                <a:ea typeface="Times New Roman" panose="02020603050405020304" pitchFamily="18" charset="0"/>
              </a:rPr>
              <a:t>ấu trúc ngôn ngữ của nó nhìn không được gọn gàng</a:t>
            </a:r>
          </a:p>
          <a:p>
            <a:pPr lvl="1" algn="just"/>
            <a:r>
              <a:rPr lang="vi-VN" sz="1800" b="1" dirty="0">
                <a:effectLst/>
                <a:latin typeface="Times New Roman" panose="02020603050405020304" pitchFamily="18" charset="0"/>
                <a:ea typeface="Times New Roman" panose="02020603050405020304" pitchFamily="18" charset="0"/>
              </a:rPr>
              <a:t>PHP chỉ có thể sử dụng làm website</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các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ứng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dựng</a:t>
            </a:r>
            <a:r>
              <a:rPr lang="en-US" sz="1800" b="1" dirty="0">
                <a:effectLst/>
                <a:latin typeface="Times New Roman" panose="02020603050405020304" pitchFamily="18" charset="0"/>
                <a:ea typeface="Times New Roman" panose="02020603050405020304" pitchFamily="18" charset="0"/>
              </a:rPr>
              <a:t> website </a:t>
            </a:r>
            <a:r>
              <a:rPr lang="en-US" sz="1800" b="1" dirty="0" err="1">
                <a:effectLst/>
                <a:latin typeface="Times New Roman" panose="02020603050405020304" pitchFamily="18" charset="0"/>
                <a:ea typeface="Times New Roman" panose="02020603050405020304" pitchFamily="18" charset="0"/>
              </a:rPr>
              <a:t>mở</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rộng</a:t>
            </a:r>
            <a:endParaRPr lang="vi-VN" sz="1800" b="1" dirty="0">
              <a:latin typeface="Times New Roman" panose="02020603050405020304" pitchFamily="18" charset="0"/>
              <a:ea typeface="Times New Roman" panose="02020603050405020304" pitchFamily="18" charset="0"/>
            </a:endParaRPr>
          </a:p>
          <a:p>
            <a:pPr lvl="1" algn="just"/>
            <a:r>
              <a:rPr lang="en-US" sz="1800" b="1" dirty="0">
                <a:latin typeface="Times New Roman" panose="02020603050405020304" pitchFamily="18" charset="0"/>
                <a:ea typeface="Times New Roman" panose="02020603050405020304" pitchFamily="18" charset="0"/>
              </a:rPr>
              <a:t>K</a:t>
            </a:r>
            <a:r>
              <a:rPr lang="vi-VN" sz="1800" b="1" dirty="0">
                <a:effectLst/>
                <a:latin typeface="Times New Roman" panose="02020603050405020304" pitchFamily="18" charset="0"/>
                <a:ea typeface="Times New Roman" panose="02020603050405020304" pitchFamily="18" charset="0"/>
              </a:rPr>
              <a:t>hả năng bị sao chép và hack mã code</a:t>
            </a:r>
            <a:endParaRPr lang="vi-VN" dirty="0"/>
          </a:p>
        </p:txBody>
      </p:sp>
    </p:spTree>
    <p:extLst>
      <p:ext uri="{BB962C8B-B14F-4D97-AF65-F5344CB8AC3E}">
        <p14:creationId xmlns:p14="http://schemas.microsoft.com/office/powerpoint/2010/main" val="278671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139C2C-B7E1-93D5-F63A-42AFB9D3DE79}"/>
              </a:ext>
            </a:extLst>
          </p:cNvPr>
          <p:cNvGraphicFramePr>
            <a:graphicFrameLocks noGrp="1"/>
          </p:cNvGraphicFramePr>
          <p:nvPr>
            <p:extLst>
              <p:ext uri="{D42A27DB-BD31-4B8C-83A1-F6EECF244321}">
                <p14:modId xmlns:p14="http://schemas.microsoft.com/office/powerpoint/2010/main" val="1367282945"/>
              </p:ext>
            </p:extLst>
          </p:nvPr>
        </p:nvGraphicFramePr>
        <p:xfrm>
          <a:off x="519544" y="96548"/>
          <a:ext cx="8208817" cy="4849525"/>
        </p:xfrm>
        <a:graphic>
          <a:graphicData uri="http://schemas.openxmlformats.org/drawingml/2006/table">
            <a:tbl>
              <a:tblPr firstRow="1" firstCol="1" bandRow="1">
                <a:tableStyleId>{1B9A1630-A660-4461-8002-97380F727D74}</a:tableStyleId>
              </a:tblPr>
              <a:tblGrid>
                <a:gridCol w="1641389">
                  <a:extLst>
                    <a:ext uri="{9D8B030D-6E8A-4147-A177-3AD203B41FA5}">
                      <a16:colId xmlns:a16="http://schemas.microsoft.com/office/drawing/2014/main" val="3314459987"/>
                    </a:ext>
                  </a:extLst>
                </a:gridCol>
                <a:gridCol w="1641389">
                  <a:extLst>
                    <a:ext uri="{9D8B030D-6E8A-4147-A177-3AD203B41FA5}">
                      <a16:colId xmlns:a16="http://schemas.microsoft.com/office/drawing/2014/main" val="3627578978"/>
                    </a:ext>
                  </a:extLst>
                </a:gridCol>
                <a:gridCol w="1641389">
                  <a:extLst>
                    <a:ext uri="{9D8B030D-6E8A-4147-A177-3AD203B41FA5}">
                      <a16:colId xmlns:a16="http://schemas.microsoft.com/office/drawing/2014/main" val="4001958099"/>
                    </a:ext>
                  </a:extLst>
                </a:gridCol>
                <a:gridCol w="1642325">
                  <a:extLst>
                    <a:ext uri="{9D8B030D-6E8A-4147-A177-3AD203B41FA5}">
                      <a16:colId xmlns:a16="http://schemas.microsoft.com/office/drawing/2014/main" val="1470207809"/>
                    </a:ext>
                  </a:extLst>
                </a:gridCol>
                <a:gridCol w="1642325">
                  <a:extLst>
                    <a:ext uri="{9D8B030D-6E8A-4147-A177-3AD203B41FA5}">
                      <a16:colId xmlns:a16="http://schemas.microsoft.com/office/drawing/2014/main" val="3419771038"/>
                    </a:ext>
                  </a:extLst>
                </a:gridCol>
              </a:tblGrid>
              <a:tr h="264918">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Đặc tính</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PHP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Asp.Net</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JSP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dirty="0">
                          <a:effectLst/>
                          <a:latin typeface="Times New Roman" panose="02020603050405020304" pitchFamily="18" charset="0"/>
                          <a:cs typeface="Times New Roman" panose="02020603050405020304" pitchFamily="18" charset="0"/>
                        </a:rPr>
                        <a:t>CFML</a:t>
                      </a:r>
                      <a:endParaRPr lang="en-US" sz="13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extLst>
                  <a:ext uri="{0D108BD9-81ED-4DB2-BD59-A6C34878D82A}">
                    <a16:rowId xmlns:a16="http://schemas.microsoft.com/office/drawing/2014/main" val="1369273229"/>
                  </a:ext>
                </a:extLst>
              </a:tr>
              <a:tr h="2649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Learning curve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Ngắn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71961112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Web hosting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Được hỗ trợ bởi hầu hết tất cả các hosting servers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Ít khi được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4140840736"/>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Open source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Cả nguồn mở và thương mại</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987500569"/>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dịch vụ Web</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.NET framework</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các thư viện add on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747281061"/>
                  </a:ext>
                </a:extLst>
              </a:tr>
              <a:tr h="2868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HTML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254913171"/>
                  </a:ext>
                </a:extLst>
              </a:tr>
              <a:tr h="1167679">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MySQL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Tự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Phiên bản hiện tại có hỗ trợ. Các phiên bản cũ hơn sử dụng ODBC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159649153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 mở rộng bằng các ngôn ngữ khác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Mở rộng bằng cách sử dụng các lớp và thư viện trong Java.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dirty="0" err="1">
                          <a:effectLst/>
                          <a:latin typeface="Times New Roman" panose="02020603050405020304" pitchFamily="18" charset="0"/>
                          <a:cs typeface="Times New Roman" panose="02020603050405020304" pitchFamily="18" charset="0"/>
                        </a:rPr>
                        <a:t>Có</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486057773"/>
                  </a:ext>
                </a:extLst>
              </a:tr>
            </a:tbl>
          </a:graphicData>
        </a:graphic>
      </p:graphicFrame>
    </p:spTree>
    <p:extLst>
      <p:ext uri="{BB962C8B-B14F-4D97-AF65-F5344CB8AC3E}">
        <p14:creationId xmlns:p14="http://schemas.microsoft.com/office/powerpoint/2010/main" val="205970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pic>
        <p:nvPicPr>
          <p:cNvPr id="19" name="Google Shape;276;p31">
            <a:extLst>
              <a:ext uri="{FF2B5EF4-FFF2-40B4-BE49-F238E27FC236}">
                <a16:creationId xmlns:a16="http://schemas.microsoft.com/office/drawing/2014/main" id="{CEFA5508-B41A-9177-E787-DDC9F622E595}"/>
              </a:ext>
            </a:extLst>
          </p:cNvPr>
          <p:cNvPicPr preferRelativeResize="0"/>
          <p:nvPr/>
        </p:nvPicPr>
        <p:blipFill rotWithShape="1">
          <a:blip r:embed="rId3">
            <a:alphaModFix/>
          </a:blip>
          <a:srcRect l="15393" t="14261" r="15393" b="14254"/>
          <a:stretch/>
        </p:blipFill>
        <p:spPr>
          <a:xfrm>
            <a:off x="1230719" y="276900"/>
            <a:ext cx="4001400" cy="4132500"/>
          </a:xfrm>
          <a:prstGeom prst="rect">
            <a:avLst/>
          </a:prstGeom>
          <a:noFill/>
          <a:ln>
            <a:noFill/>
          </a:ln>
        </p:spPr>
      </p:pic>
      <p:sp>
        <p:nvSpPr>
          <p:cNvPr id="12" name="Google Shape;372;p37">
            <a:extLst>
              <a:ext uri="{FF2B5EF4-FFF2-40B4-BE49-F238E27FC236}">
                <a16:creationId xmlns:a16="http://schemas.microsoft.com/office/drawing/2014/main" id="{E531FDAB-D17B-D6EB-B2F8-7241C229BF9B}"/>
              </a:ext>
            </a:extLst>
          </p:cNvPr>
          <p:cNvSpPr txBox="1">
            <a:spLocks/>
          </p:cNvSpPr>
          <p:nvPr/>
        </p:nvSpPr>
        <p:spPr>
          <a:xfrm>
            <a:off x="5335369" y="2877830"/>
            <a:ext cx="2430900" cy="844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Roboto Condensed"/>
              <a:buNone/>
              <a:defRPr sz="2400" b="1" i="0" u="none" strike="noStrike" cap="none">
                <a:solidFill>
                  <a:schemeClr val="lt2"/>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9pPr>
          </a:lstStyle>
          <a:p>
            <a:pPr marL="0" indent="0"/>
            <a:r>
              <a:rPr lang="vi-VN"/>
              <a:t>Phân tích yêu cầu đề tài</a:t>
            </a:r>
            <a:endParaRPr lang="vi-VN" dirty="0"/>
          </a:p>
        </p:txBody>
      </p:sp>
      <p:sp>
        <p:nvSpPr>
          <p:cNvPr id="13" name="Google Shape;376;p37">
            <a:extLst>
              <a:ext uri="{FF2B5EF4-FFF2-40B4-BE49-F238E27FC236}">
                <a16:creationId xmlns:a16="http://schemas.microsoft.com/office/drawing/2014/main" id="{CD8E389C-AD38-DD84-3EC3-CD2438856F84}"/>
              </a:ext>
            </a:extLst>
          </p:cNvPr>
          <p:cNvSpPr txBox="1">
            <a:spLocks/>
          </p:cNvSpPr>
          <p:nvPr/>
        </p:nvSpPr>
        <p:spPr>
          <a:xfrm>
            <a:off x="5968973" y="1536006"/>
            <a:ext cx="1163700" cy="1109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9pPr>
          </a:lstStyle>
          <a:p>
            <a:r>
              <a:rPr lang="en"/>
              <a:t>02</a:t>
            </a:r>
            <a:endParaRPr lang="en" dirty="0"/>
          </a:p>
        </p:txBody>
      </p:sp>
      <p:grpSp>
        <p:nvGrpSpPr>
          <p:cNvPr id="14" name="Google Shape;380;p37">
            <a:extLst>
              <a:ext uri="{FF2B5EF4-FFF2-40B4-BE49-F238E27FC236}">
                <a16:creationId xmlns:a16="http://schemas.microsoft.com/office/drawing/2014/main" id="{FAAFC213-F555-C5D8-2756-2C11C83EE6E8}"/>
              </a:ext>
            </a:extLst>
          </p:cNvPr>
          <p:cNvGrpSpPr/>
          <p:nvPr/>
        </p:nvGrpSpPr>
        <p:grpSpPr>
          <a:xfrm>
            <a:off x="5760498" y="1289081"/>
            <a:ext cx="461400" cy="461400"/>
            <a:chOff x="1705500" y="1404225"/>
            <a:chExt cx="461400" cy="461400"/>
          </a:xfrm>
        </p:grpSpPr>
        <p:sp>
          <p:nvSpPr>
            <p:cNvPr id="15" name="Google Shape;381;p37">
              <a:extLst>
                <a:ext uri="{FF2B5EF4-FFF2-40B4-BE49-F238E27FC236}">
                  <a16:creationId xmlns:a16="http://schemas.microsoft.com/office/drawing/2014/main" id="{DF14998A-3ACD-83C7-3EA5-1D694BB4C5DD}"/>
                </a:ext>
              </a:extLst>
            </p:cNvPr>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7">
              <a:extLst>
                <a:ext uri="{FF2B5EF4-FFF2-40B4-BE49-F238E27FC236}">
                  <a16:creationId xmlns:a16="http://schemas.microsoft.com/office/drawing/2014/main" id="{992B51A3-74F2-4665-177B-E67847BBEBE7}"/>
                </a:ext>
              </a:extLst>
            </p:cNvPr>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89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indent="0">
              <a:lnSpc>
                <a:spcPct val="150000"/>
              </a:lnSpc>
              <a:buNone/>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tìm kiếm thông tin về các sản phẩm của công 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đặt sản phẩm trực tuyến. Website sẽ cập nhật thông tin đặt hàng này lên cơ sở dữ liệu, cho phép người quản trị được phân quyền thao tác các công việc sau:</a:t>
            </a:r>
          </a:p>
          <a:p>
            <a:pPr marL="342900" lvl="0" indent="-342900">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 kiếm các đơn đặt hàng đã xác nhận hay chưa xác nhận.</a:t>
            </a:r>
          </a:p>
          <a:p>
            <a:pPr marL="342900" lvl="0" indent="-342900">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Xác nhận đơn đặt hàng hợp lệ, chỉnh sửa thông tin khác hàng và thông tin đặt hàng.</a:t>
            </a:r>
          </a:p>
          <a:p>
            <a:pPr marL="342900" lvl="0" indent="-342900">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 kê số lượng mua hàng của khách hàng.</a:t>
            </a:r>
          </a:p>
        </p:txBody>
      </p:sp>
    </p:spTree>
    <p:extLst>
      <p:ext uri="{BB962C8B-B14F-4D97-AF65-F5344CB8AC3E}">
        <p14:creationId xmlns:p14="http://schemas.microsoft.com/office/powerpoint/2010/main" val="850077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indent="0">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Thay đổi, thêm mới hoặc xóa bỏ thông tin hình ảnh về các sản phẩm công ty muốn giới thiệu cho khách hàng.</a:t>
            </a:r>
          </a:p>
          <a:p>
            <a:pPr indent="0">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dõi tình hình liên lạc thông qua website của khách hàng, để đáp ứng kịp thời nhu cầu của họ.</a:t>
            </a:r>
          </a:p>
          <a:p>
            <a:pPr indent="0">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 tổ chức lưu trữ, thực hiện các yêu cầu sau :</a:t>
            </a:r>
          </a:p>
          <a:p>
            <a:pPr marL="342900" lvl="0" indent="-342900">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 do công ty tổ chức, phục vụ cho công tác quản lý, thống kê tình hình hoạt động của công ty.</a:t>
            </a:r>
          </a:p>
          <a:p>
            <a:pPr marL="342900" lvl="0" indent="-342900">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a:t>
            </a:r>
          </a:p>
        </p:txBody>
      </p:sp>
    </p:spTree>
    <p:extLst>
      <p:ext uri="{BB962C8B-B14F-4D97-AF65-F5344CB8AC3E}">
        <p14:creationId xmlns:p14="http://schemas.microsoft.com/office/powerpoint/2010/main" val="424985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803" name="Google Shape;803;p51"/>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Công cụ phát triển</a:t>
            </a:r>
            <a:endParaRPr dirty="0"/>
          </a:p>
        </p:txBody>
      </p:sp>
      <p:sp>
        <p:nvSpPr>
          <p:cNvPr id="804" name="Google Shape;804;p51"/>
          <p:cNvSpPr txBox="1">
            <a:spLocks noGrp="1"/>
          </p:cNvSpPr>
          <p:nvPr>
            <p:ph type="subTitle" idx="1"/>
          </p:nvPr>
        </p:nvSpPr>
        <p:spPr>
          <a:xfrm>
            <a:off x="2152421" y="3299808"/>
            <a:ext cx="2329708" cy="86086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Adobe Dreamwaver CC </a:t>
            </a:r>
          </a:p>
        </p:txBody>
      </p:sp>
      <p:sp>
        <p:nvSpPr>
          <p:cNvPr id="806" name="Google Shape;806;p51"/>
          <p:cNvSpPr txBox="1">
            <a:spLocks noGrp="1"/>
          </p:cNvSpPr>
          <p:nvPr>
            <p:ph type="subTitle" idx="3"/>
          </p:nvPr>
        </p:nvSpPr>
        <p:spPr>
          <a:xfrm>
            <a:off x="4900582" y="3449414"/>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phpMyAdmin </a:t>
            </a:r>
            <a:endParaRPr dirty="0"/>
          </a:p>
        </p:txBody>
      </p:sp>
      <p:grpSp>
        <p:nvGrpSpPr>
          <p:cNvPr id="810" name="Google Shape;810;p51"/>
          <p:cNvGrpSpPr/>
          <p:nvPr/>
        </p:nvGrpSpPr>
        <p:grpSpPr>
          <a:xfrm>
            <a:off x="2501159" y="1766540"/>
            <a:ext cx="1597977" cy="1424848"/>
            <a:chOff x="1036250" y="238125"/>
            <a:chExt cx="3015050" cy="1591475"/>
          </a:xfrm>
        </p:grpSpPr>
        <p:sp>
          <p:nvSpPr>
            <p:cNvPr id="811" name="Google Shape;811;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1"/>
          <p:cNvGrpSpPr/>
          <p:nvPr/>
        </p:nvGrpSpPr>
        <p:grpSpPr>
          <a:xfrm>
            <a:off x="5230494" y="1766540"/>
            <a:ext cx="1597977" cy="1424848"/>
            <a:chOff x="1036250" y="238125"/>
            <a:chExt cx="3015050" cy="1591475"/>
          </a:xfrm>
        </p:grpSpPr>
        <p:sp>
          <p:nvSpPr>
            <p:cNvPr id="814" name="Google Shape;814;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Tải Phần Mềm Adobe Dreamweaver CC 2019 Full Crack + Portable Key Cho  Windows Mới Nhất">
            <a:extLst>
              <a:ext uri="{FF2B5EF4-FFF2-40B4-BE49-F238E27FC236}">
                <a16:creationId xmlns:a16="http://schemas.microsoft.com/office/drawing/2014/main" id="{0EC0218E-5DD5-B43C-D357-2A4CCF064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736" y="2018457"/>
            <a:ext cx="1166822" cy="11668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pmyadmin là gì? Hướng dẫn sử dụng Phpmyadmin cho website">
            <a:extLst>
              <a:ext uri="{FF2B5EF4-FFF2-40B4-BE49-F238E27FC236}">
                <a16:creationId xmlns:a16="http://schemas.microsoft.com/office/drawing/2014/main" id="{99D82E60-84AC-1A97-D96E-4F6E12496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94" y="2172468"/>
            <a:ext cx="1659123" cy="871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1995031" y="689309"/>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34906" y="2484093"/>
            <a:ext cx="5021377" cy="13949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t>Phân tích và thiết kế </a:t>
            </a:r>
            <a:br>
              <a:rPr lang="vi-VN" sz="4000" dirty="0"/>
            </a:br>
            <a:r>
              <a:rPr lang="vi-VN" sz="4000" dirty="0"/>
              <a:t>hệ thống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37B9-27B3-8A5B-771D-51820761DEF3}"/>
              </a:ext>
            </a:extLst>
          </p:cNvPr>
          <p:cNvSpPr>
            <a:spLocks noGrp="1"/>
          </p:cNvSpPr>
          <p:nvPr>
            <p:ph type="title"/>
          </p:nvPr>
        </p:nvSpPr>
        <p:spPr>
          <a:xfrm>
            <a:off x="565902" y="534841"/>
            <a:ext cx="7717500" cy="564900"/>
          </a:xfrm>
        </p:spPr>
        <p:txBody>
          <a:bodyPr/>
          <a:lstStyle/>
          <a:p>
            <a:pPr algn="ctr"/>
            <a:r>
              <a:rPr lang="vi-VN" dirty="0"/>
              <a:t>Mô tả website</a:t>
            </a:r>
          </a:p>
        </p:txBody>
      </p:sp>
      <p:sp>
        <p:nvSpPr>
          <p:cNvPr id="3" name="Text Placeholder 2">
            <a:extLst>
              <a:ext uri="{FF2B5EF4-FFF2-40B4-BE49-F238E27FC236}">
                <a16:creationId xmlns:a16="http://schemas.microsoft.com/office/drawing/2014/main" id="{11F94F63-4829-F8D0-2EFF-71681226E98B}"/>
              </a:ext>
            </a:extLst>
          </p:cNvPr>
          <p:cNvSpPr>
            <a:spLocks noGrp="1"/>
          </p:cNvSpPr>
          <p:nvPr>
            <p:ph type="body" idx="1"/>
          </p:nvPr>
        </p:nvSpPr>
        <p:spPr>
          <a:xfrm>
            <a:off x="713224" y="1237559"/>
            <a:ext cx="7422857" cy="3371100"/>
          </a:xfrm>
        </p:spPr>
        <p:txBody>
          <a:bodyPr/>
          <a:lstStyle/>
          <a:p>
            <a:pPr marL="114300" indent="0" algn="just">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là của cửa hàng chuyên cung cấp các sản phẩm mỹ phẩm, kem dưỡng da, kem chống năng và cung cấp thông tin về chăm sóc sắc đẹp. Yêu cầu của website là thể hiện được các sản phẩm, thông tin sản phẩm cho phép khách hàng có thể xem và mua hàng, đồng thời xme những tin tức về chăm sóc sắc đẹp thông tin về sản phẩm mới một cách nhanh chóng, …</a:t>
            </a:r>
          </a:p>
          <a:p>
            <a:endParaRPr lang="vi-VN" sz="1600" dirty="0">
              <a:solidFill>
                <a:srgbClr val="000000"/>
              </a:solidFill>
            </a:endParaRPr>
          </a:p>
        </p:txBody>
      </p:sp>
    </p:spTree>
    <p:extLst>
      <p:ext uri="{BB962C8B-B14F-4D97-AF65-F5344CB8AC3E}">
        <p14:creationId xmlns:p14="http://schemas.microsoft.com/office/powerpoint/2010/main" val="367600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5401-2D96-C56F-0538-4DDC96C0563B}"/>
              </a:ext>
            </a:extLst>
          </p:cNvPr>
          <p:cNvSpPr>
            <a:spLocks noGrp="1"/>
          </p:cNvSpPr>
          <p:nvPr>
            <p:ph type="title"/>
          </p:nvPr>
        </p:nvSpPr>
        <p:spPr>
          <a:xfrm>
            <a:off x="713225" y="539500"/>
            <a:ext cx="7717500" cy="717800"/>
          </a:xfrm>
        </p:spPr>
        <p:txBody>
          <a:bodyPr/>
          <a:lstStyle/>
          <a:p>
            <a:pPr algn="ctr"/>
            <a:r>
              <a:rPr lang="vi-VN" sz="2400" dirty="0"/>
              <a:t>Cơ cấu các bộ phận và chức năng của từng bộ phận</a:t>
            </a:r>
          </a:p>
        </p:txBody>
      </p:sp>
      <p:sp>
        <p:nvSpPr>
          <p:cNvPr id="3" name="Text Placeholder 2">
            <a:extLst>
              <a:ext uri="{FF2B5EF4-FFF2-40B4-BE49-F238E27FC236}">
                <a16:creationId xmlns:a16="http://schemas.microsoft.com/office/drawing/2014/main" id="{11DE395B-3181-F43A-FA60-3395549C1630}"/>
              </a:ext>
            </a:extLst>
          </p:cNvPr>
          <p:cNvSpPr>
            <a:spLocks noGrp="1"/>
          </p:cNvSpPr>
          <p:nvPr>
            <p:ph type="body" idx="1"/>
          </p:nvPr>
        </p:nvSpPr>
        <p:spPr>
          <a:xfrm>
            <a:off x="713225" y="1124994"/>
            <a:ext cx="7298166" cy="3479006"/>
          </a:xfrm>
        </p:spPr>
        <p:txBody>
          <a:bodyPr/>
          <a:lstStyle/>
          <a:p>
            <a:pPr indent="0" algn="just">
              <a:lnSpc>
                <a:spcPct val="150000"/>
              </a:lnSpc>
              <a:buNone/>
            </a:pPr>
            <a:r>
              <a:rPr lang="vi-V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 hàng gồm 3 bộ phận, hoạt động có mối liên quan chặc chẽ với nhau:</a:t>
            </a:r>
          </a:p>
          <a:p>
            <a:pPr marL="342900" lvl="0" indent="-342900" algn="just">
              <a:lnSpc>
                <a:spcPct val="150000"/>
              </a:lnSpc>
              <a:buFont typeface="Wingdings" panose="05000000000000000000" pitchFamily="2" charset="2"/>
              <a:buChar char=""/>
            </a:pPr>
            <a:r>
              <a:rPr lang="vi-V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quản lý (Admin): Cập nhật sản phẩm, thêm tài khoản nhân viên bán hàng, duyệt các đơn hàng và chuyển qua cho bộ phận kho và giao hàng, đăng bài mới, hỗ trợ về website.</a:t>
            </a:r>
          </a:p>
          <a:p>
            <a:pPr marL="342900" lvl="0" indent="-342900" algn="just">
              <a:lnSpc>
                <a:spcPct val="150000"/>
              </a:lnSpc>
              <a:buFont typeface="Wingdings" panose="05000000000000000000" pitchFamily="2" charset="2"/>
              <a:buChar char=""/>
            </a:pPr>
            <a:r>
              <a:rPr lang="vi-V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bán hàng: Tư vấn cho khách hàng, trả lời các thắc mắc của khách hàng khi khách hàng có yêu cầu, trả lời các comment của khách hàng, báo cáo doanh số cho quản lý.</a:t>
            </a:r>
          </a:p>
          <a:p>
            <a:pPr marL="342900" lvl="0" indent="-342900" algn="just">
              <a:lnSpc>
                <a:spcPct val="150000"/>
              </a:lnSpc>
              <a:buFont typeface="Wingdings" panose="05000000000000000000" pitchFamily="2" charset="2"/>
              <a:buChar char=""/>
            </a:pPr>
            <a:r>
              <a:rPr lang="vi-V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kho và giao: Báo cáo số lượng hàng trong kho cho quản lý, nhận hóa đơn từ quản lý và giao hàng cho khách.</a:t>
            </a:r>
          </a:p>
          <a:p>
            <a:pPr marL="114300" indent="0">
              <a:buNone/>
            </a:pPr>
            <a:endParaRPr lang="vi-VN" sz="1600" dirty="0">
              <a:solidFill>
                <a:srgbClr val="000000"/>
              </a:solidFill>
            </a:endParaRPr>
          </a:p>
        </p:txBody>
      </p:sp>
    </p:spTree>
    <p:extLst>
      <p:ext uri="{BB962C8B-B14F-4D97-AF65-F5344CB8AC3E}">
        <p14:creationId xmlns:p14="http://schemas.microsoft.com/office/powerpoint/2010/main" val="1144730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1"/>
        <p:cNvGrpSpPr/>
        <p:nvPr/>
      </p:nvGrpSpPr>
      <p:grpSpPr>
        <a:xfrm>
          <a:off x="0" y="0"/>
          <a:ext cx="0" cy="0"/>
          <a:chOff x="0" y="0"/>
          <a:chExt cx="0" cy="0"/>
        </a:xfrm>
      </p:grpSpPr>
      <p:sp>
        <p:nvSpPr>
          <p:cNvPr id="2542" name="Google Shape;2542;p58"/>
          <p:cNvSpPr txBox="1">
            <a:spLocks noGrp="1"/>
          </p:cNvSpPr>
          <p:nvPr>
            <p:ph type="title"/>
          </p:nvPr>
        </p:nvSpPr>
        <p:spPr>
          <a:xfrm>
            <a:off x="704002" y="29015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thành viên trong nhóm 12</a:t>
            </a:r>
            <a:endParaRPr dirty="0"/>
          </a:p>
        </p:txBody>
      </p:sp>
      <p:sp>
        <p:nvSpPr>
          <p:cNvPr id="2543" name="Google Shape;2543;p5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Trần Văn Minh</a:t>
            </a:r>
            <a:endParaRPr dirty="0"/>
          </a:p>
        </p:txBody>
      </p:sp>
      <p:sp>
        <p:nvSpPr>
          <p:cNvPr id="2545" name="Google Shape;2545;p5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p>
            <a:r>
              <a:rPr lang="vi-VN" dirty="0"/>
              <a:t>Lê Văn Hiệp</a:t>
            </a:r>
          </a:p>
        </p:txBody>
      </p:sp>
      <p:sp>
        <p:nvSpPr>
          <p:cNvPr id="2547" name="Google Shape;2547;p5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Nguyễn Đức Vân</a:t>
            </a:r>
            <a:endParaRPr dirty="0"/>
          </a:p>
        </p:txBody>
      </p:sp>
      <p:grpSp>
        <p:nvGrpSpPr>
          <p:cNvPr id="2573" name="Google Shape;2573;p58"/>
          <p:cNvGrpSpPr/>
          <p:nvPr/>
        </p:nvGrpSpPr>
        <p:grpSpPr>
          <a:xfrm>
            <a:off x="3857946" y="1357040"/>
            <a:ext cx="1428388" cy="2110391"/>
            <a:chOff x="3857946" y="1357040"/>
            <a:chExt cx="1428388" cy="2110391"/>
          </a:xfrm>
        </p:grpSpPr>
        <p:sp>
          <p:nvSpPr>
            <p:cNvPr id="2574" name="Google Shape;2574;p58"/>
            <p:cNvSpPr/>
            <p:nvPr/>
          </p:nvSpPr>
          <p:spPr>
            <a:xfrm>
              <a:off x="3857946"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4274656" y="2250150"/>
              <a:ext cx="504777" cy="1075495"/>
            </a:xfrm>
            <a:custGeom>
              <a:avLst/>
              <a:gdLst/>
              <a:ahLst/>
              <a:cxnLst/>
              <a:rect l="l" t="t" r="r" b="b"/>
              <a:pathLst>
                <a:path w="27657" h="58927" extrusionOk="0">
                  <a:moveTo>
                    <a:pt x="3466" y="1"/>
                  </a:moveTo>
                  <a:cubicBezTo>
                    <a:pt x="3466" y="1"/>
                    <a:pt x="718" y="38119"/>
                    <a:pt x="1" y="58926"/>
                  </a:cubicBezTo>
                  <a:lnTo>
                    <a:pt x="5916" y="58926"/>
                  </a:lnTo>
                  <a:cubicBezTo>
                    <a:pt x="5916" y="58926"/>
                    <a:pt x="12613" y="14162"/>
                    <a:pt x="13929" y="10063"/>
                  </a:cubicBezTo>
                  <a:cubicBezTo>
                    <a:pt x="15228" y="14162"/>
                    <a:pt x="21759" y="58926"/>
                    <a:pt x="21759" y="58926"/>
                  </a:cubicBezTo>
                  <a:lnTo>
                    <a:pt x="27656" y="58926"/>
                  </a:lnTo>
                  <a:cubicBezTo>
                    <a:pt x="26957" y="38119"/>
                    <a:pt x="24208" y="1"/>
                    <a:pt x="24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rgbClr val="005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4147280" y="3325937"/>
              <a:ext cx="233215" cy="110329"/>
            </a:xfrm>
            <a:custGeom>
              <a:avLst/>
              <a:gdLst/>
              <a:ahLst/>
              <a:cxnLst/>
              <a:rect l="l" t="t" r="r" b="b"/>
              <a:pathLst>
                <a:path w="12778" h="6045" extrusionOk="0">
                  <a:moveTo>
                    <a:pt x="7646" y="0"/>
                  </a:moveTo>
                  <a:cubicBezTo>
                    <a:pt x="6380" y="2533"/>
                    <a:pt x="433" y="3782"/>
                    <a:pt x="433" y="3782"/>
                  </a:cubicBezTo>
                  <a:cubicBezTo>
                    <a:pt x="433" y="3782"/>
                    <a:pt x="0" y="4532"/>
                    <a:pt x="667" y="5481"/>
                  </a:cubicBezTo>
                  <a:cubicBezTo>
                    <a:pt x="964" y="5912"/>
                    <a:pt x="2371" y="6045"/>
                    <a:pt x="3908" y="6045"/>
                  </a:cubicBezTo>
                  <a:cubicBezTo>
                    <a:pt x="5818" y="6045"/>
                    <a:pt x="7929" y="5840"/>
                    <a:pt x="8363" y="5747"/>
                  </a:cubicBezTo>
                  <a:cubicBezTo>
                    <a:pt x="9146" y="5581"/>
                    <a:pt x="9696" y="4948"/>
                    <a:pt x="9696" y="4948"/>
                  </a:cubicBezTo>
                  <a:cubicBezTo>
                    <a:pt x="9696" y="4948"/>
                    <a:pt x="10212" y="5532"/>
                    <a:pt x="10512" y="5681"/>
                  </a:cubicBezTo>
                  <a:cubicBezTo>
                    <a:pt x="10563" y="5705"/>
                    <a:pt x="10659" y="5715"/>
                    <a:pt x="10780" y="5715"/>
                  </a:cubicBezTo>
                  <a:cubicBezTo>
                    <a:pt x="11324" y="5715"/>
                    <a:pt x="12395" y="5514"/>
                    <a:pt x="12395" y="5514"/>
                  </a:cubicBezTo>
                  <a:cubicBezTo>
                    <a:pt x="12778" y="4499"/>
                    <a:pt x="12444" y="616"/>
                    <a:pt x="1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4672096" y="3325937"/>
              <a:ext cx="233215" cy="110329"/>
            </a:xfrm>
            <a:custGeom>
              <a:avLst/>
              <a:gdLst/>
              <a:ahLst/>
              <a:cxnLst/>
              <a:rect l="l" t="t" r="r" b="b"/>
              <a:pathLst>
                <a:path w="12778" h="6045" extrusionOk="0">
                  <a:moveTo>
                    <a:pt x="449" y="0"/>
                  </a:moveTo>
                  <a:cubicBezTo>
                    <a:pt x="349" y="616"/>
                    <a:pt x="0" y="4499"/>
                    <a:pt x="383" y="5514"/>
                  </a:cubicBezTo>
                  <a:cubicBezTo>
                    <a:pt x="383" y="5514"/>
                    <a:pt x="1453" y="5715"/>
                    <a:pt x="2007" y="5715"/>
                  </a:cubicBezTo>
                  <a:cubicBezTo>
                    <a:pt x="2130" y="5715"/>
                    <a:pt x="2227" y="5705"/>
                    <a:pt x="2282" y="5681"/>
                  </a:cubicBezTo>
                  <a:cubicBezTo>
                    <a:pt x="2566" y="5532"/>
                    <a:pt x="3082" y="4948"/>
                    <a:pt x="3082" y="4948"/>
                  </a:cubicBezTo>
                  <a:cubicBezTo>
                    <a:pt x="3082" y="4948"/>
                    <a:pt x="3632" y="5581"/>
                    <a:pt x="4414" y="5747"/>
                  </a:cubicBezTo>
                  <a:cubicBezTo>
                    <a:pt x="4848" y="5840"/>
                    <a:pt x="6959" y="6045"/>
                    <a:pt x="8869" y="6045"/>
                  </a:cubicBezTo>
                  <a:cubicBezTo>
                    <a:pt x="10407" y="6045"/>
                    <a:pt x="11814" y="5912"/>
                    <a:pt x="12111" y="5481"/>
                  </a:cubicBezTo>
                  <a:cubicBezTo>
                    <a:pt x="12778" y="4532"/>
                    <a:pt x="12344" y="3782"/>
                    <a:pt x="12344" y="3782"/>
                  </a:cubicBezTo>
                  <a:cubicBezTo>
                    <a:pt x="12344" y="3782"/>
                    <a:pt x="6413" y="2533"/>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4400863" y="1640812"/>
              <a:ext cx="270028" cy="607221"/>
            </a:xfrm>
            <a:custGeom>
              <a:avLst/>
              <a:gdLst/>
              <a:ahLst/>
              <a:cxnLst/>
              <a:rect l="l" t="t" r="r" b="b"/>
              <a:pathLst>
                <a:path w="14795" h="33270" extrusionOk="0">
                  <a:moveTo>
                    <a:pt x="4914" y="0"/>
                  </a:moveTo>
                  <a:lnTo>
                    <a:pt x="3499" y="416"/>
                  </a:lnTo>
                  <a:lnTo>
                    <a:pt x="0" y="33269"/>
                  </a:lnTo>
                  <a:lnTo>
                    <a:pt x="14794" y="33269"/>
                  </a:lnTo>
                  <a:lnTo>
                    <a:pt x="11279" y="416"/>
                  </a:lnTo>
                  <a:lnTo>
                    <a:pt x="9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4164600" y="1648386"/>
              <a:ext cx="302242" cy="671594"/>
            </a:xfrm>
            <a:custGeom>
              <a:avLst/>
              <a:gdLst/>
              <a:ahLst/>
              <a:cxnLst/>
              <a:rect l="l" t="t" r="r" b="b"/>
              <a:pathLst>
                <a:path w="16560" h="36797" extrusionOk="0">
                  <a:moveTo>
                    <a:pt x="16444" y="1"/>
                  </a:moveTo>
                  <a:cubicBezTo>
                    <a:pt x="16444" y="1"/>
                    <a:pt x="7730" y="2417"/>
                    <a:pt x="6331" y="4432"/>
                  </a:cubicBezTo>
                  <a:cubicBezTo>
                    <a:pt x="5015" y="6316"/>
                    <a:pt x="0" y="16628"/>
                    <a:pt x="333" y="22776"/>
                  </a:cubicBezTo>
                  <a:cubicBezTo>
                    <a:pt x="364" y="23393"/>
                    <a:pt x="867" y="23867"/>
                    <a:pt x="1471" y="23867"/>
                  </a:cubicBezTo>
                  <a:cubicBezTo>
                    <a:pt x="1519" y="23867"/>
                    <a:pt x="1568" y="23864"/>
                    <a:pt x="1617" y="23858"/>
                  </a:cubicBezTo>
                  <a:lnTo>
                    <a:pt x="8263" y="22392"/>
                  </a:lnTo>
                  <a:lnTo>
                    <a:pt x="5864" y="35620"/>
                  </a:lnTo>
                  <a:cubicBezTo>
                    <a:pt x="5864" y="35620"/>
                    <a:pt x="11689" y="36797"/>
                    <a:pt x="15613" y="36797"/>
                  </a:cubicBezTo>
                  <a:cubicBezTo>
                    <a:pt x="15944" y="36797"/>
                    <a:pt x="16261" y="36788"/>
                    <a:pt x="16560" y="36770"/>
                  </a:cubicBezTo>
                  <a:lnTo>
                    <a:pt x="16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4605479" y="1648386"/>
              <a:ext cx="304085" cy="674587"/>
            </a:xfrm>
            <a:custGeom>
              <a:avLst/>
              <a:gdLst/>
              <a:ahLst/>
              <a:cxnLst/>
              <a:rect l="l" t="t" r="r" b="b"/>
              <a:pathLst>
                <a:path w="16661" h="36961" extrusionOk="0">
                  <a:moveTo>
                    <a:pt x="68" y="1"/>
                  </a:moveTo>
                  <a:lnTo>
                    <a:pt x="1" y="36937"/>
                  </a:lnTo>
                  <a:cubicBezTo>
                    <a:pt x="271" y="36953"/>
                    <a:pt x="556" y="36961"/>
                    <a:pt x="852" y="36961"/>
                  </a:cubicBezTo>
                  <a:cubicBezTo>
                    <a:pt x="4782" y="36961"/>
                    <a:pt x="10647" y="35620"/>
                    <a:pt x="10647" y="35620"/>
                  </a:cubicBezTo>
                  <a:lnTo>
                    <a:pt x="8264" y="22392"/>
                  </a:lnTo>
                  <a:lnTo>
                    <a:pt x="15028" y="23442"/>
                  </a:lnTo>
                  <a:cubicBezTo>
                    <a:pt x="15077" y="23448"/>
                    <a:pt x="15125" y="23451"/>
                    <a:pt x="15172" y="23451"/>
                  </a:cubicBezTo>
                  <a:cubicBezTo>
                    <a:pt x="15777" y="23451"/>
                    <a:pt x="16282" y="22976"/>
                    <a:pt x="16328" y="22359"/>
                  </a:cubicBezTo>
                  <a:cubicBezTo>
                    <a:pt x="16661" y="16228"/>
                    <a:pt x="11496" y="6316"/>
                    <a:pt x="10181" y="4432"/>
                  </a:cubicBezTo>
                  <a:cubicBezTo>
                    <a:pt x="8781" y="2417"/>
                    <a:pt x="68" y="1"/>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4495131" y="1678190"/>
              <a:ext cx="85763" cy="527262"/>
            </a:xfrm>
            <a:custGeom>
              <a:avLst/>
              <a:gdLst/>
              <a:ahLst/>
              <a:cxnLst/>
              <a:rect l="l" t="t" r="r" b="b"/>
              <a:pathLst>
                <a:path w="4699" h="28889" extrusionOk="0">
                  <a:moveTo>
                    <a:pt x="2248" y="1"/>
                  </a:moveTo>
                  <a:lnTo>
                    <a:pt x="0" y="1351"/>
                  </a:lnTo>
                  <a:lnTo>
                    <a:pt x="1433" y="3350"/>
                  </a:lnTo>
                  <a:cubicBezTo>
                    <a:pt x="1433" y="3350"/>
                    <a:pt x="49" y="23724"/>
                    <a:pt x="0" y="25890"/>
                  </a:cubicBezTo>
                  <a:cubicBezTo>
                    <a:pt x="0" y="26223"/>
                    <a:pt x="849" y="27290"/>
                    <a:pt x="1633" y="28189"/>
                  </a:cubicBezTo>
                  <a:cubicBezTo>
                    <a:pt x="1866" y="28440"/>
                    <a:pt x="2066" y="28673"/>
                    <a:pt x="2248" y="28889"/>
                  </a:cubicBezTo>
                  <a:cubicBezTo>
                    <a:pt x="2432" y="28673"/>
                    <a:pt x="2648" y="28440"/>
                    <a:pt x="2866" y="28189"/>
                  </a:cubicBezTo>
                  <a:cubicBezTo>
                    <a:pt x="3648" y="27290"/>
                    <a:pt x="4514" y="26223"/>
                    <a:pt x="4498" y="25890"/>
                  </a:cubicBezTo>
                  <a:cubicBezTo>
                    <a:pt x="4448" y="23724"/>
                    <a:pt x="3232" y="3433"/>
                    <a:pt x="3232" y="3433"/>
                  </a:cubicBezTo>
                  <a:lnTo>
                    <a:pt x="4698" y="1351"/>
                  </a:lnTo>
                  <a:lnTo>
                    <a:pt x="2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4242150" y="1907171"/>
              <a:ext cx="447887" cy="149898"/>
            </a:xfrm>
            <a:custGeom>
              <a:avLst/>
              <a:gdLst/>
              <a:ahLst/>
              <a:cxnLst/>
              <a:rect l="l" t="t" r="r" b="b"/>
              <a:pathLst>
                <a:path w="24540" h="8213" extrusionOk="0">
                  <a:moveTo>
                    <a:pt x="23424" y="0"/>
                  </a:moveTo>
                  <a:lnTo>
                    <a:pt x="0" y="2266"/>
                  </a:lnTo>
                  <a:lnTo>
                    <a:pt x="4014" y="8213"/>
                  </a:lnTo>
                  <a:lnTo>
                    <a:pt x="24539" y="4765"/>
                  </a:lnTo>
                  <a:lnTo>
                    <a:pt x="234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4669650" y="1907171"/>
              <a:ext cx="106058" cy="77532"/>
            </a:xfrm>
            <a:custGeom>
              <a:avLst/>
              <a:gdLst/>
              <a:ahLst/>
              <a:cxnLst/>
              <a:rect l="l" t="t" r="r" b="b"/>
              <a:pathLst>
                <a:path w="5811" h="4248" extrusionOk="0">
                  <a:moveTo>
                    <a:pt x="1" y="0"/>
                  </a:moveTo>
                  <a:lnTo>
                    <a:pt x="800" y="4248"/>
                  </a:lnTo>
                  <a:cubicBezTo>
                    <a:pt x="800" y="4248"/>
                    <a:pt x="3381" y="3416"/>
                    <a:pt x="4565" y="3416"/>
                  </a:cubicBezTo>
                  <a:cubicBezTo>
                    <a:pt x="4658" y="3416"/>
                    <a:pt x="4741" y="3421"/>
                    <a:pt x="4815" y="3432"/>
                  </a:cubicBezTo>
                  <a:cubicBezTo>
                    <a:pt x="4836" y="3435"/>
                    <a:pt x="4857" y="3437"/>
                    <a:pt x="4877" y="3437"/>
                  </a:cubicBezTo>
                  <a:cubicBezTo>
                    <a:pt x="5810" y="3437"/>
                    <a:pt x="5253" y="98"/>
                    <a:pt x="1"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4314188" y="1899487"/>
              <a:ext cx="128051" cy="40828"/>
            </a:xfrm>
            <a:custGeom>
              <a:avLst/>
              <a:gdLst/>
              <a:ahLst/>
              <a:cxnLst/>
              <a:rect l="l" t="t" r="r" b="b"/>
              <a:pathLst>
                <a:path w="7016" h="2237" extrusionOk="0">
                  <a:moveTo>
                    <a:pt x="3086" y="0"/>
                  </a:moveTo>
                  <a:cubicBezTo>
                    <a:pt x="2928" y="0"/>
                    <a:pt x="2765" y="7"/>
                    <a:pt x="2600" y="21"/>
                  </a:cubicBezTo>
                  <a:cubicBezTo>
                    <a:pt x="1118" y="137"/>
                    <a:pt x="1" y="2236"/>
                    <a:pt x="1" y="2236"/>
                  </a:cubicBezTo>
                  <a:lnTo>
                    <a:pt x="7015" y="1570"/>
                  </a:lnTo>
                  <a:cubicBezTo>
                    <a:pt x="7015" y="1570"/>
                    <a:pt x="5503" y="0"/>
                    <a:pt x="3086"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4298692" y="2031828"/>
              <a:ext cx="166653" cy="116462"/>
            </a:xfrm>
            <a:custGeom>
              <a:avLst/>
              <a:gdLst/>
              <a:ahLst/>
              <a:cxnLst/>
              <a:rect l="l" t="t" r="r" b="b"/>
              <a:pathLst>
                <a:path w="9131" h="6381" extrusionOk="0">
                  <a:moveTo>
                    <a:pt x="9130" y="1"/>
                  </a:moveTo>
                  <a:lnTo>
                    <a:pt x="916" y="1383"/>
                  </a:lnTo>
                  <a:lnTo>
                    <a:pt x="1" y="6381"/>
                  </a:lnTo>
                  <a:lnTo>
                    <a:pt x="9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4284110" y="1846650"/>
              <a:ext cx="60832" cy="93666"/>
            </a:xfrm>
            <a:custGeom>
              <a:avLst/>
              <a:gdLst/>
              <a:ahLst/>
              <a:cxnLst/>
              <a:rect l="l" t="t" r="r" b="b"/>
              <a:pathLst>
                <a:path w="3333" h="5132" extrusionOk="0">
                  <a:moveTo>
                    <a:pt x="3332" y="0"/>
                  </a:moveTo>
                  <a:lnTo>
                    <a:pt x="0" y="5082"/>
                  </a:lnTo>
                  <a:lnTo>
                    <a:pt x="1649" y="5131"/>
                  </a:lnTo>
                  <a:lnTo>
                    <a:pt x="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4753862" y="1856980"/>
              <a:ext cx="42599" cy="113158"/>
            </a:xfrm>
            <a:custGeom>
              <a:avLst/>
              <a:gdLst/>
              <a:ahLst/>
              <a:cxnLst/>
              <a:rect l="l" t="t" r="r" b="b"/>
              <a:pathLst>
                <a:path w="2334" h="6200" extrusionOk="0">
                  <a:moveTo>
                    <a:pt x="1" y="1"/>
                  </a:moveTo>
                  <a:lnTo>
                    <a:pt x="1" y="1"/>
                  </a:lnTo>
                  <a:cubicBezTo>
                    <a:pt x="1" y="2"/>
                    <a:pt x="1717" y="5716"/>
                    <a:pt x="268" y="6198"/>
                  </a:cubicBezTo>
                  <a:cubicBezTo>
                    <a:pt x="268" y="6198"/>
                    <a:pt x="335" y="6199"/>
                    <a:pt x="446" y="6199"/>
                  </a:cubicBezTo>
                  <a:cubicBezTo>
                    <a:pt x="887" y="6199"/>
                    <a:pt x="2004" y="6178"/>
                    <a:pt x="2151" y="5965"/>
                  </a:cubicBezTo>
                  <a:cubicBezTo>
                    <a:pt x="2333" y="5698"/>
                    <a:pt x="1"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4606099" y="2030915"/>
              <a:ext cx="193719" cy="277931"/>
            </a:xfrm>
            <a:custGeom>
              <a:avLst/>
              <a:gdLst/>
              <a:ahLst/>
              <a:cxnLst/>
              <a:rect l="l" t="t" r="r" b="b"/>
              <a:pathLst>
                <a:path w="10614" h="15228" extrusionOk="0">
                  <a:moveTo>
                    <a:pt x="0" y="0"/>
                  </a:moveTo>
                  <a:lnTo>
                    <a:pt x="0" y="451"/>
                  </a:lnTo>
                  <a:lnTo>
                    <a:pt x="6031" y="4832"/>
                  </a:lnTo>
                  <a:lnTo>
                    <a:pt x="7830" y="15227"/>
                  </a:lnTo>
                  <a:cubicBezTo>
                    <a:pt x="9463" y="14927"/>
                    <a:pt x="10613" y="14661"/>
                    <a:pt x="10613" y="14661"/>
                  </a:cubicBezTo>
                  <a:lnTo>
                    <a:pt x="9263" y="7164"/>
                  </a:lnTo>
                  <a:lnTo>
                    <a:pt x="8230" y="143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4344923" y="2433484"/>
              <a:ext cx="183061" cy="892161"/>
            </a:xfrm>
            <a:custGeom>
              <a:avLst/>
              <a:gdLst/>
              <a:ahLst/>
              <a:cxnLst/>
              <a:rect l="l" t="t" r="r" b="b"/>
              <a:pathLst>
                <a:path w="10030" h="48882" extrusionOk="0">
                  <a:moveTo>
                    <a:pt x="10029" y="1"/>
                  </a:moveTo>
                  <a:lnTo>
                    <a:pt x="10029" y="1"/>
                  </a:lnTo>
                  <a:cubicBezTo>
                    <a:pt x="8879" y="967"/>
                    <a:pt x="8113" y="2300"/>
                    <a:pt x="7846" y="3783"/>
                  </a:cubicBezTo>
                  <a:lnTo>
                    <a:pt x="0" y="48881"/>
                  </a:lnTo>
                  <a:lnTo>
                    <a:pt x="2066" y="48881"/>
                  </a:lnTo>
                  <a:cubicBezTo>
                    <a:pt x="2066" y="48881"/>
                    <a:pt x="7597" y="11230"/>
                    <a:pt x="10029" y="1"/>
                  </a:cubicBez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4497559" y="1561747"/>
              <a:ext cx="78152" cy="98539"/>
            </a:xfrm>
            <a:custGeom>
              <a:avLst/>
              <a:gdLst/>
              <a:ahLst/>
              <a:cxnLst/>
              <a:rect l="l" t="t" r="r" b="b"/>
              <a:pathLst>
                <a:path w="4282" h="5399" extrusionOk="0">
                  <a:moveTo>
                    <a:pt x="0" y="1"/>
                  </a:moveTo>
                  <a:lnTo>
                    <a:pt x="0" y="4148"/>
                  </a:lnTo>
                  <a:lnTo>
                    <a:pt x="2199" y="5398"/>
                  </a:lnTo>
                  <a:lnTo>
                    <a:pt x="4281" y="4148"/>
                  </a:lnTo>
                  <a:lnTo>
                    <a:pt x="4281"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4421232" y="1357040"/>
              <a:ext cx="283041" cy="159407"/>
            </a:xfrm>
            <a:custGeom>
              <a:avLst/>
              <a:gdLst/>
              <a:ahLst/>
              <a:cxnLst/>
              <a:rect l="l" t="t" r="r" b="b"/>
              <a:pathLst>
                <a:path w="15508" h="8734" extrusionOk="0">
                  <a:moveTo>
                    <a:pt x="6816" y="0"/>
                  </a:moveTo>
                  <a:cubicBezTo>
                    <a:pt x="5234" y="0"/>
                    <a:pt x="4731" y="654"/>
                    <a:pt x="4731" y="654"/>
                  </a:cubicBezTo>
                  <a:cubicBezTo>
                    <a:pt x="4438" y="448"/>
                    <a:pt x="4142" y="358"/>
                    <a:pt x="3849" y="358"/>
                  </a:cubicBezTo>
                  <a:cubicBezTo>
                    <a:pt x="2695" y="358"/>
                    <a:pt x="1587" y="1764"/>
                    <a:pt x="884" y="3053"/>
                  </a:cubicBezTo>
                  <a:cubicBezTo>
                    <a:pt x="0" y="4668"/>
                    <a:pt x="866" y="7885"/>
                    <a:pt x="866" y="7885"/>
                  </a:cubicBezTo>
                  <a:lnTo>
                    <a:pt x="5782" y="8734"/>
                  </a:lnTo>
                  <a:cubicBezTo>
                    <a:pt x="5782" y="8734"/>
                    <a:pt x="11346" y="8467"/>
                    <a:pt x="11795" y="7934"/>
                  </a:cubicBezTo>
                  <a:cubicBezTo>
                    <a:pt x="12262" y="7401"/>
                    <a:pt x="12446" y="5919"/>
                    <a:pt x="12446" y="5919"/>
                  </a:cubicBezTo>
                  <a:cubicBezTo>
                    <a:pt x="14633" y="5602"/>
                    <a:pt x="15508" y="412"/>
                    <a:pt x="14627" y="412"/>
                  </a:cubicBezTo>
                  <a:cubicBezTo>
                    <a:pt x="14582" y="412"/>
                    <a:pt x="14532" y="426"/>
                    <a:pt x="14478" y="454"/>
                  </a:cubicBezTo>
                  <a:cubicBezTo>
                    <a:pt x="13965" y="722"/>
                    <a:pt x="13363" y="863"/>
                    <a:pt x="12562" y="863"/>
                  </a:cubicBezTo>
                  <a:cubicBezTo>
                    <a:pt x="11621" y="863"/>
                    <a:pt x="10404" y="668"/>
                    <a:pt x="8730" y="254"/>
                  </a:cubicBezTo>
                  <a:cubicBezTo>
                    <a:pt x="7964" y="70"/>
                    <a:pt x="7333" y="0"/>
                    <a:pt x="6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4458629" y="1424424"/>
              <a:ext cx="158129" cy="179301"/>
            </a:xfrm>
            <a:custGeom>
              <a:avLst/>
              <a:gdLst/>
              <a:ahLst/>
              <a:cxnLst/>
              <a:rect l="l" t="t" r="r" b="b"/>
              <a:pathLst>
                <a:path w="8664" h="9824" extrusionOk="0">
                  <a:moveTo>
                    <a:pt x="3227" y="0"/>
                  </a:moveTo>
                  <a:cubicBezTo>
                    <a:pt x="3050" y="0"/>
                    <a:pt x="2740" y="691"/>
                    <a:pt x="2067" y="1260"/>
                  </a:cubicBezTo>
                  <a:cubicBezTo>
                    <a:pt x="1183" y="2027"/>
                    <a:pt x="1" y="2527"/>
                    <a:pt x="1" y="2527"/>
                  </a:cubicBezTo>
                  <a:lnTo>
                    <a:pt x="1" y="5625"/>
                  </a:lnTo>
                  <a:cubicBezTo>
                    <a:pt x="1" y="5625"/>
                    <a:pt x="650" y="9824"/>
                    <a:pt x="4432" y="9824"/>
                  </a:cubicBezTo>
                  <a:cubicBezTo>
                    <a:pt x="7547" y="9824"/>
                    <a:pt x="8664" y="5641"/>
                    <a:pt x="8664" y="5641"/>
                  </a:cubicBezTo>
                  <a:lnTo>
                    <a:pt x="8664" y="2976"/>
                  </a:lnTo>
                  <a:lnTo>
                    <a:pt x="8664" y="2009"/>
                  </a:lnTo>
                  <a:cubicBezTo>
                    <a:pt x="8664" y="2009"/>
                    <a:pt x="4948" y="1876"/>
                    <a:pt x="3282" y="28"/>
                  </a:cubicBezTo>
                  <a:cubicBezTo>
                    <a:pt x="3265" y="9"/>
                    <a:pt x="3247" y="0"/>
                    <a:pt x="3227"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4497559" y="1591551"/>
              <a:ext cx="78152" cy="27669"/>
            </a:xfrm>
            <a:custGeom>
              <a:avLst/>
              <a:gdLst/>
              <a:ahLst/>
              <a:cxnLst/>
              <a:rect l="l" t="t" r="r" b="b"/>
              <a:pathLst>
                <a:path w="4282" h="1516" extrusionOk="0">
                  <a:moveTo>
                    <a:pt x="0" y="0"/>
                  </a:moveTo>
                  <a:lnTo>
                    <a:pt x="0" y="849"/>
                  </a:lnTo>
                  <a:cubicBezTo>
                    <a:pt x="583" y="1249"/>
                    <a:pt x="1349" y="1516"/>
                    <a:pt x="2299" y="1516"/>
                  </a:cubicBezTo>
                  <a:cubicBezTo>
                    <a:pt x="3082" y="1516"/>
                    <a:pt x="3732" y="1249"/>
                    <a:pt x="4281" y="867"/>
                  </a:cubicBezTo>
                  <a:lnTo>
                    <a:pt x="4281" y="16"/>
                  </a:lnTo>
                  <a:cubicBezTo>
                    <a:pt x="3732" y="400"/>
                    <a:pt x="3082" y="667"/>
                    <a:pt x="2299" y="667"/>
                  </a:cubicBezTo>
                  <a:cubicBezTo>
                    <a:pt x="1349" y="667"/>
                    <a:pt x="583" y="400"/>
                    <a:pt x="0" y="0"/>
                  </a:cubicBezTo>
                  <a:close/>
                </a:path>
              </a:pathLst>
            </a:custGeom>
            <a:solidFill>
              <a:srgbClr val="F0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4436435" y="1480255"/>
              <a:ext cx="55064" cy="59609"/>
            </a:xfrm>
            <a:custGeom>
              <a:avLst/>
              <a:gdLst/>
              <a:ahLst/>
              <a:cxnLst/>
              <a:rect l="l" t="t" r="r" b="b"/>
              <a:pathLst>
                <a:path w="3017" h="3266" extrusionOk="0">
                  <a:moveTo>
                    <a:pt x="1499" y="1"/>
                  </a:moveTo>
                  <a:cubicBezTo>
                    <a:pt x="666" y="1"/>
                    <a:pt x="0" y="667"/>
                    <a:pt x="0" y="1500"/>
                  </a:cubicBezTo>
                  <a:cubicBezTo>
                    <a:pt x="0" y="2333"/>
                    <a:pt x="917" y="3266"/>
                    <a:pt x="1750" y="3266"/>
                  </a:cubicBezTo>
                  <a:cubicBezTo>
                    <a:pt x="2583" y="3266"/>
                    <a:pt x="3016" y="2333"/>
                    <a:pt x="3016" y="1500"/>
                  </a:cubicBezTo>
                  <a:cubicBezTo>
                    <a:pt x="3016" y="667"/>
                    <a:pt x="2350" y="1"/>
                    <a:pt x="1499" y="1"/>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4590604" y="1480255"/>
              <a:ext cx="55046" cy="59609"/>
            </a:xfrm>
            <a:custGeom>
              <a:avLst/>
              <a:gdLst/>
              <a:ahLst/>
              <a:cxnLst/>
              <a:rect l="l" t="t" r="r" b="b"/>
              <a:pathLst>
                <a:path w="3016" h="3266" extrusionOk="0">
                  <a:moveTo>
                    <a:pt x="1516" y="1"/>
                  </a:moveTo>
                  <a:cubicBezTo>
                    <a:pt x="683" y="1"/>
                    <a:pt x="0" y="667"/>
                    <a:pt x="0" y="1500"/>
                  </a:cubicBezTo>
                  <a:cubicBezTo>
                    <a:pt x="0" y="2333"/>
                    <a:pt x="433" y="3266"/>
                    <a:pt x="1266" y="3266"/>
                  </a:cubicBezTo>
                  <a:cubicBezTo>
                    <a:pt x="2099" y="3266"/>
                    <a:pt x="3015" y="2333"/>
                    <a:pt x="3015" y="1500"/>
                  </a:cubicBezTo>
                  <a:cubicBezTo>
                    <a:pt x="3015" y="667"/>
                    <a:pt x="2349" y="1"/>
                    <a:pt x="1516" y="1"/>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58"/>
          <p:cNvGrpSpPr/>
          <p:nvPr/>
        </p:nvGrpSpPr>
        <p:grpSpPr>
          <a:xfrm>
            <a:off x="6567823" y="1328052"/>
            <a:ext cx="1467390" cy="2139379"/>
            <a:chOff x="6567823" y="1328052"/>
            <a:chExt cx="1467390" cy="2139379"/>
          </a:xfrm>
        </p:grpSpPr>
        <p:sp>
          <p:nvSpPr>
            <p:cNvPr id="2599" name="Google Shape;2599;p58"/>
            <p:cNvSpPr/>
            <p:nvPr/>
          </p:nvSpPr>
          <p:spPr>
            <a:xfrm>
              <a:off x="6606824"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654726" y="1590625"/>
              <a:ext cx="1076632" cy="708471"/>
            </a:xfrm>
            <a:custGeom>
              <a:avLst/>
              <a:gdLst/>
              <a:ahLst/>
              <a:cxnLst/>
              <a:rect l="l" t="t" r="r" b="b"/>
              <a:pathLst>
                <a:path w="57794" h="38031" extrusionOk="0">
                  <a:moveTo>
                    <a:pt x="3249" y="0"/>
                  </a:moveTo>
                  <a:lnTo>
                    <a:pt x="1" y="1533"/>
                  </a:lnTo>
                  <a:lnTo>
                    <a:pt x="11479" y="21375"/>
                  </a:lnTo>
                  <a:cubicBezTo>
                    <a:pt x="11768" y="21906"/>
                    <a:pt x="12320" y="22213"/>
                    <a:pt x="12892" y="22213"/>
                  </a:cubicBezTo>
                  <a:cubicBezTo>
                    <a:pt x="13146" y="22213"/>
                    <a:pt x="13404" y="22153"/>
                    <a:pt x="13644" y="22025"/>
                  </a:cubicBezTo>
                  <a:lnTo>
                    <a:pt x="24424" y="15844"/>
                  </a:lnTo>
                  <a:lnTo>
                    <a:pt x="22774" y="36269"/>
                  </a:lnTo>
                  <a:lnTo>
                    <a:pt x="30855" y="37752"/>
                  </a:lnTo>
                  <a:cubicBezTo>
                    <a:pt x="31896" y="37938"/>
                    <a:pt x="32951" y="38031"/>
                    <a:pt x="34004" y="38031"/>
                  </a:cubicBezTo>
                  <a:cubicBezTo>
                    <a:pt x="35309" y="38031"/>
                    <a:pt x="36613" y="37888"/>
                    <a:pt x="37885" y="37602"/>
                  </a:cubicBezTo>
                  <a:lnTo>
                    <a:pt x="47497" y="35403"/>
                  </a:lnTo>
                  <a:lnTo>
                    <a:pt x="46564" y="28322"/>
                  </a:lnTo>
                  <a:cubicBezTo>
                    <a:pt x="46564" y="28322"/>
                    <a:pt x="54961" y="27389"/>
                    <a:pt x="56378" y="26373"/>
                  </a:cubicBezTo>
                  <a:cubicBezTo>
                    <a:pt x="57793" y="25341"/>
                    <a:pt x="51080" y="5731"/>
                    <a:pt x="49696" y="4765"/>
                  </a:cubicBezTo>
                  <a:cubicBezTo>
                    <a:pt x="48097" y="3649"/>
                    <a:pt x="39851" y="2250"/>
                    <a:pt x="38119" y="1950"/>
                  </a:cubicBezTo>
                  <a:lnTo>
                    <a:pt x="32621" y="2150"/>
                  </a:lnTo>
                  <a:cubicBezTo>
                    <a:pt x="24757" y="2816"/>
                    <a:pt x="22608" y="4298"/>
                    <a:pt x="22608" y="4298"/>
                  </a:cubicBezTo>
                  <a:lnTo>
                    <a:pt x="13111" y="11846"/>
                  </a:lnTo>
                  <a:lnTo>
                    <a:pt x="3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7823" y="1527399"/>
              <a:ext cx="144652" cy="89306"/>
            </a:xfrm>
            <a:custGeom>
              <a:avLst/>
              <a:gdLst/>
              <a:ahLst/>
              <a:cxnLst/>
              <a:rect l="l" t="t" r="r" b="b"/>
              <a:pathLst>
                <a:path w="7765" h="4794" extrusionOk="0">
                  <a:moveTo>
                    <a:pt x="5318" y="0"/>
                  </a:moveTo>
                  <a:cubicBezTo>
                    <a:pt x="4868" y="0"/>
                    <a:pt x="5348" y="1395"/>
                    <a:pt x="5348" y="1395"/>
                  </a:cubicBezTo>
                  <a:cubicBezTo>
                    <a:pt x="5348" y="1395"/>
                    <a:pt x="3538" y="9"/>
                    <a:pt x="1954" y="9"/>
                  </a:cubicBezTo>
                  <a:cubicBezTo>
                    <a:pt x="1846" y="9"/>
                    <a:pt x="1739" y="15"/>
                    <a:pt x="1634" y="29"/>
                  </a:cubicBezTo>
                  <a:cubicBezTo>
                    <a:pt x="1" y="262"/>
                    <a:pt x="4666" y="3211"/>
                    <a:pt x="5132" y="4794"/>
                  </a:cubicBezTo>
                  <a:cubicBezTo>
                    <a:pt x="5132" y="4794"/>
                    <a:pt x="7764" y="3611"/>
                    <a:pt x="7664" y="3611"/>
                  </a:cubicBezTo>
                  <a:cubicBezTo>
                    <a:pt x="7664" y="3611"/>
                    <a:pt x="5998" y="195"/>
                    <a:pt x="5399" y="13"/>
                  </a:cubicBezTo>
                  <a:cubicBezTo>
                    <a:pt x="5369" y="4"/>
                    <a:pt x="5342" y="0"/>
                    <a:pt x="5318"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848074" y="1819368"/>
              <a:ext cx="380828" cy="251395"/>
            </a:xfrm>
            <a:custGeom>
              <a:avLst/>
              <a:gdLst/>
              <a:ahLst/>
              <a:cxnLst/>
              <a:rect l="l" t="t" r="r" b="b"/>
              <a:pathLst>
                <a:path w="20443" h="13495" extrusionOk="0">
                  <a:moveTo>
                    <a:pt x="67" y="0"/>
                  </a:moveTo>
                  <a:cubicBezTo>
                    <a:pt x="33" y="0"/>
                    <a:pt x="0" y="33"/>
                    <a:pt x="0" y="67"/>
                  </a:cubicBezTo>
                  <a:lnTo>
                    <a:pt x="0" y="13428"/>
                  </a:lnTo>
                  <a:cubicBezTo>
                    <a:pt x="0" y="13461"/>
                    <a:pt x="33" y="13495"/>
                    <a:pt x="67" y="13495"/>
                  </a:cubicBezTo>
                  <a:lnTo>
                    <a:pt x="20359" y="13495"/>
                  </a:lnTo>
                  <a:cubicBezTo>
                    <a:pt x="20409" y="13495"/>
                    <a:pt x="20442" y="13461"/>
                    <a:pt x="20442" y="13428"/>
                  </a:cubicBezTo>
                  <a:lnTo>
                    <a:pt x="20442" y="67"/>
                  </a:lnTo>
                  <a:cubicBezTo>
                    <a:pt x="20442" y="33"/>
                    <a:pt x="20409" y="0"/>
                    <a:pt x="20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24340" y="2021099"/>
              <a:ext cx="322166" cy="49664"/>
            </a:xfrm>
            <a:custGeom>
              <a:avLst/>
              <a:gdLst/>
              <a:ahLst/>
              <a:cxnLst/>
              <a:rect l="l" t="t" r="r" b="b"/>
              <a:pathLst>
                <a:path w="17294" h="2666" extrusionOk="0">
                  <a:moveTo>
                    <a:pt x="1418" y="0"/>
                  </a:moveTo>
                  <a:cubicBezTo>
                    <a:pt x="659" y="0"/>
                    <a:pt x="42" y="593"/>
                    <a:pt x="3" y="1340"/>
                  </a:cubicBezTo>
                  <a:lnTo>
                    <a:pt x="3" y="1340"/>
                  </a:lnTo>
                  <a:cubicBezTo>
                    <a:pt x="2" y="1316"/>
                    <a:pt x="1" y="1291"/>
                    <a:pt x="1" y="1266"/>
                  </a:cubicBezTo>
                  <a:lnTo>
                    <a:pt x="1" y="1416"/>
                  </a:lnTo>
                  <a:cubicBezTo>
                    <a:pt x="1" y="1390"/>
                    <a:pt x="2" y="1365"/>
                    <a:pt x="3" y="1340"/>
                  </a:cubicBezTo>
                  <a:lnTo>
                    <a:pt x="3" y="1340"/>
                  </a:lnTo>
                  <a:cubicBezTo>
                    <a:pt x="42" y="2073"/>
                    <a:pt x="659" y="2666"/>
                    <a:pt x="1418" y="2666"/>
                  </a:cubicBezTo>
                  <a:lnTo>
                    <a:pt x="15879" y="2666"/>
                  </a:lnTo>
                  <a:cubicBezTo>
                    <a:pt x="16636" y="2666"/>
                    <a:pt x="17253" y="2073"/>
                    <a:pt x="17292" y="1340"/>
                  </a:cubicBezTo>
                  <a:lnTo>
                    <a:pt x="17292" y="1340"/>
                  </a:lnTo>
                  <a:cubicBezTo>
                    <a:pt x="17293" y="1365"/>
                    <a:pt x="17294" y="1390"/>
                    <a:pt x="17294" y="1416"/>
                  </a:cubicBezTo>
                  <a:lnTo>
                    <a:pt x="17294" y="1266"/>
                  </a:lnTo>
                  <a:cubicBezTo>
                    <a:pt x="17294" y="1291"/>
                    <a:pt x="17293" y="1316"/>
                    <a:pt x="17292" y="1340"/>
                  </a:cubicBezTo>
                  <a:lnTo>
                    <a:pt x="17292" y="1340"/>
                  </a:lnTo>
                  <a:cubicBezTo>
                    <a:pt x="17253" y="593"/>
                    <a:pt x="16636" y="0"/>
                    <a:pt x="15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979985" y="1917113"/>
              <a:ext cx="86922" cy="86922"/>
            </a:xfrm>
            <a:custGeom>
              <a:avLst/>
              <a:gdLst/>
              <a:ahLst/>
              <a:cxnLst/>
              <a:rect l="l" t="t" r="r" b="b"/>
              <a:pathLst>
                <a:path w="4666" h="4666" extrusionOk="0">
                  <a:moveTo>
                    <a:pt x="2333" y="0"/>
                  </a:moveTo>
                  <a:cubicBezTo>
                    <a:pt x="1049" y="0"/>
                    <a:pt x="0" y="1033"/>
                    <a:pt x="0" y="2333"/>
                  </a:cubicBezTo>
                  <a:cubicBezTo>
                    <a:pt x="0" y="3616"/>
                    <a:pt x="1049" y="4665"/>
                    <a:pt x="2333" y="4665"/>
                  </a:cubicBezTo>
                  <a:cubicBezTo>
                    <a:pt x="3615" y="4665"/>
                    <a:pt x="4665" y="3616"/>
                    <a:pt x="4665" y="2333"/>
                  </a:cubicBezTo>
                  <a:cubicBezTo>
                    <a:pt x="4665" y="1033"/>
                    <a:pt x="3615" y="0"/>
                    <a:pt x="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7345873" y="1793585"/>
              <a:ext cx="209201" cy="260728"/>
            </a:xfrm>
            <a:custGeom>
              <a:avLst/>
              <a:gdLst/>
              <a:ahLst/>
              <a:cxnLst/>
              <a:rect l="l" t="t" r="r" b="b"/>
              <a:pathLst>
                <a:path w="11230" h="13996" extrusionOk="0">
                  <a:moveTo>
                    <a:pt x="7131" y="1"/>
                  </a:moveTo>
                  <a:lnTo>
                    <a:pt x="9081" y="8415"/>
                  </a:lnTo>
                  <a:cubicBezTo>
                    <a:pt x="9363" y="9514"/>
                    <a:pt x="8748" y="10647"/>
                    <a:pt x="7664" y="10996"/>
                  </a:cubicBezTo>
                  <a:lnTo>
                    <a:pt x="1" y="13995"/>
                  </a:lnTo>
                  <a:lnTo>
                    <a:pt x="9814" y="11763"/>
                  </a:lnTo>
                  <a:cubicBezTo>
                    <a:pt x="10714" y="11613"/>
                    <a:pt x="11229" y="10663"/>
                    <a:pt x="10880" y="9814"/>
                  </a:cubicBezTo>
                  <a:lnTo>
                    <a:pt x="7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7303045" y="2012697"/>
              <a:ext cx="225650" cy="125111"/>
            </a:xfrm>
            <a:custGeom>
              <a:avLst/>
              <a:gdLst/>
              <a:ahLst/>
              <a:cxnLst/>
              <a:rect l="l" t="t" r="r" b="b"/>
              <a:pathLst>
                <a:path w="12113" h="6716" extrusionOk="0">
                  <a:moveTo>
                    <a:pt x="12113" y="1"/>
                  </a:moveTo>
                  <a:lnTo>
                    <a:pt x="1" y="2766"/>
                  </a:lnTo>
                  <a:lnTo>
                    <a:pt x="151" y="6715"/>
                  </a:lnTo>
                  <a:lnTo>
                    <a:pt x="11629" y="5716"/>
                  </a:lnTo>
                  <a:lnTo>
                    <a:pt x="12113" y="1"/>
                  </a:ln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305858" y="2119161"/>
              <a:ext cx="231220" cy="151154"/>
            </a:xfrm>
            <a:custGeom>
              <a:avLst/>
              <a:gdLst/>
              <a:ahLst/>
              <a:cxnLst/>
              <a:rect l="l" t="t" r="r" b="b"/>
              <a:pathLst>
                <a:path w="12412" h="8114" extrusionOk="0">
                  <a:moveTo>
                    <a:pt x="11478" y="1"/>
                  </a:moveTo>
                  <a:lnTo>
                    <a:pt x="0" y="1000"/>
                  </a:lnTo>
                  <a:cubicBezTo>
                    <a:pt x="0" y="1000"/>
                    <a:pt x="6531" y="1467"/>
                    <a:pt x="7031" y="1700"/>
                  </a:cubicBezTo>
                  <a:cubicBezTo>
                    <a:pt x="7297" y="1816"/>
                    <a:pt x="7613" y="5115"/>
                    <a:pt x="7864" y="8113"/>
                  </a:cubicBezTo>
                  <a:lnTo>
                    <a:pt x="12411" y="7080"/>
                  </a:lnTo>
                  <a:lnTo>
                    <a:pt x="11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7215844" y="2070744"/>
              <a:ext cx="89400" cy="50745"/>
            </a:xfrm>
            <a:custGeom>
              <a:avLst/>
              <a:gdLst/>
              <a:ahLst/>
              <a:cxnLst/>
              <a:rect l="l" t="t" r="r" b="b"/>
              <a:pathLst>
                <a:path w="4799" h="2724" extrusionOk="0">
                  <a:moveTo>
                    <a:pt x="4648" y="1"/>
                  </a:moveTo>
                  <a:lnTo>
                    <a:pt x="583" y="34"/>
                  </a:lnTo>
                  <a:cubicBezTo>
                    <a:pt x="201" y="34"/>
                    <a:pt x="1" y="500"/>
                    <a:pt x="283" y="767"/>
                  </a:cubicBezTo>
                  <a:cubicBezTo>
                    <a:pt x="1946" y="2440"/>
                    <a:pt x="3382" y="2724"/>
                    <a:pt x="4166" y="2724"/>
                  </a:cubicBezTo>
                  <a:cubicBezTo>
                    <a:pt x="4569" y="2724"/>
                    <a:pt x="4799" y="2649"/>
                    <a:pt x="4799" y="2649"/>
                  </a:cubicBezTo>
                  <a:lnTo>
                    <a:pt x="4648"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974396" y="2254480"/>
              <a:ext cx="563614" cy="1041870"/>
            </a:xfrm>
            <a:custGeom>
              <a:avLst/>
              <a:gdLst/>
              <a:ahLst/>
              <a:cxnLst/>
              <a:rect l="l" t="t" r="r" b="b"/>
              <a:pathLst>
                <a:path w="30255" h="55928" extrusionOk="0">
                  <a:moveTo>
                    <a:pt x="29388" y="0"/>
                  </a:moveTo>
                  <a:lnTo>
                    <a:pt x="20725" y="1966"/>
                  </a:lnTo>
                  <a:cubicBezTo>
                    <a:pt x="19453" y="2252"/>
                    <a:pt x="18149" y="2395"/>
                    <a:pt x="16844" y="2395"/>
                  </a:cubicBezTo>
                  <a:cubicBezTo>
                    <a:pt x="15791" y="2395"/>
                    <a:pt x="14736" y="2302"/>
                    <a:pt x="13695" y="2116"/>
                  </a:cubicBezTo>
                  <a:lnTo>
                    <a:pt x="6298" y="767"/>
                  </a:lnTo>
                  <a:lnTo>
                    <a:pt x="6147" y="800"/>
                  </a:lnTo>
                  <a:cubicBezTo>
                    <a:pt x="4165" y="6931"/>
                    <a:pt x="0" y="20275"/>
                    <a:pt x="0" y="24407"/>
                  </a:cubicBezTo>
                  <a:cubicBezTo>
                    <a:pt x="0" y="29822"/>
                    <a:pt x="8330" y="55860"/>
                    <a:pt x="8330" y="55860"/>
                  </a:cubicBezTo>
                  <a:lnTo>
                    <a:pt x="13628" y="55827"/>
                  </a:lnTo>
                  <a:lnTo>
                    <a:pt x="10163" y="25706"/>
                  </a:lnTo>
                  <a:lnTo>
                    <a:pt x="17227" y="10645"/>
                  </a:lnTo>
                  <a:cubicBezTo>
                    <a:pt x="17227" y="10645"/>
                    <a:pt x="22658" y="51929"/>
                    <a:pt x="23740" y="55844"/>
                  </a:cubicBezTo>
                  <a:lnTo>
                    <a:pt x="29404" y="55927"/>
                  </a:lnTo>
                  <a:cubicBezTo>
                    <a:pt x="29404" y="55927"/>
                    <a:pt x="30255" y="11312"/>
                    <a:pt x="29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7452336" y="2254480"/>
              <a:ext cx="77607" cy="1041870"/>
            </a:xfrm>
            <a:custGeom>
              <a:avLst/>
              <a:gdLst/>
              <a:ahLst/>
              <a:cxnLst/>
              <a:rect l="l" t="t" r="r" b="b"/>
              <a:pathLst>
                <a:path w="4166" h="55928" extrusionOk="0">
                  <a:moveTo>
                    <a:pt x="3748" y="0"/>
                  </a:moveTo>
                  <a:lnTo>
                    <a:pt x="1" y="849"/>
                  </a:lnTo>
                  <a:lnTo>
                    <a:pt x="1767" y="55844"/>
                  </a:lnTo>
                  <a:lnTo>
                    <a:pt x="3682" y="55927"/>
                  </a:lnTo>
                  <a:lnTo>
                    <a:pt x="3748" y="55927"/>
                  </a:lnTo>
                  <a:cubicBezTo>
                    <a:pt x="3748" y="55927"/>
                    <a:pt x="4166" y="35553"/>
                    <a:pt x="4148" y="19026"/>
                  </a:cubicBezTo>
                  <a:lnTo>
                    <a:pt x="4148" y="18993"/>
                  </a:lnTo>
                  <a:cubicBezTo>
                    <a:pt x="4132" y="18626"/>
                    <a:pt x="4132" y="18276"/>
                    <a:pt x="4132" y="17909"/>
                  </a:cubicBezTo>
                  <a:lnTo>
                    <a:pt x="4132" y="17476"/>
                  </a:lnTo>
                  <a:lnTo>
                    <a:pt x="4132" y="16810"/>
                  </a:lnTo>
                  <a:cubicBezTo>
                    <a:pt x="4115" y="9646"/>
                    <a:pt x="3999" y="3366"/>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7102879" y="2452783"/>
              <a:ext cx="192435" cy="842636"/>
            </a:xfrm>
            <a:custGeom>
              <a:avLst/>
              <a:gdLst/>
              <a:ahLst/>
              <a:cxnLst/>
              <a:rect l="l" t="t" r="r" b="b"/>
              <a:pathLst>
                <a:path w="10330" h="45233" extrusionOk="0">
                  <a:moveTo>
                    <a:pt x="10330" y="0"/>
                  </a:moveTo>
                  <a:lnTo>
                    <a:pt x="1" y="14712"/>
                  </a:lnTo>
                  <a:lnTo>
                    <a:pt x="5281" y="45233"/>
                  </a:lnTo>
                  <a:lnTo>
                    <a:pt x="6731" y="45182"/>
                  </a:lnTo>
                  <a:lnTo>
                    <a:pt x="3266" y="15061"/>
                  </a:lnTo>
                  <a:lnTo>
                    <a:pt x="10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995167" y="3294786"/>
              <a:ext cx="238076" cy="112611"/>
            </a:xfrm>
            <a:custGeom>
              <a:avLst/>
              <a:gdLst/>
              <a:ahLst/>
              <a:cxnLst/>
              <a:rect l="l" t="t" r="r" b="b"/>
              <a:pathLst>
                <a:path w="12780" h="6045" extrusionOk="0">
                  <a:moveTo>
                    <a:pt x="7648" y="0"/>
                  </a:moveTo>
                  <a:cubicBezTo>
                    <a:pt x="6382" y="2533"/>
                    <a:pt x="434" y="3782"/>
                    <a:pt x="434" y="3782"/>
                  </a:cubicBezTo>
                  <a:cubicBezTo>
                    <a:pt x="434" y="3782"/>
                    <a:pt x="1" y="4532"/>
                    <a:pt x="667" y="5481"/>
                  </a:cubicBezTo>
                  <a:cubicBezTo>
                    <a:pt x="965" y="5912"/>
                    <a:pt x="2372" y="6045"/>
                    <a:pt x="3910" y="6045"/>
                  </a:cubicBezTo>
                  <a:cubicBezTo>
                    <a:pt x="5820" y="6045"/>
                    <a:pt x="7931" y="5840"/>
                    <a:pt x="8364" y="5747"/>
                  </a:cubicBezTo>
                  <a:cubicBezTo>
                    <a:pt x="9148" y="5581"/>
                    <a:pt x="9697" y="4948"/>
                    <a:pt x="9697" y="4948"/>
                  </a:cubicBezTo>
                  <a:cubicBezTo>
                    <a:pt x="9697" y="4948"/>
                    <a:pt x="10214" y="5532"/>
                    <a:pt x="10514" y="5681"/>
                  </a:cubicBezTo>
                  <a:cubicBezTo>
                    <a:pt x="10565" y="5705"/>
                    <a:pt x="10660" y="5715"/>
                    <a:pt x="10781" y="5715"/>
                  </a:cubicBezTo>
                  <a:cubicBezTo>
                    <a:pt x="11325" y="5715"/>
                    <a:pt x="12396" y="5514"/>
                    <a:pt x="12396" y="5514"/>
                  </a:cubicBezTo>
                  <a:cubicBezTo>
                    <a:pt x="12780" y="4499"/>
                    <a:pt x="12447" y="616"/>
                    <a:pt x="12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7280709" y="3294786"/>
              <a:ext cx="238057" cy="112611"/>
            </a:xfrm>
            <a:custGeom>
              <a:avLst/>
              <a:gdLst/>
              <a:ahLst/>
              <a:cxnLst/>
              <a:rect l="l" t="t" r="r" b="b"/>
              <a:pathLst>
                <a:path w="12779" h="6045" extrusionOk="0">
                  <a:moveTo>
                    <a:pt x="7648" y="0"/>
                  </a:moveTo>
                  <a:cubicBezTo>
                    <a:pt x="6381" y="2533"/>
                    <a:pt x="433" y="3782"/>
                    <a:pt x="433" y="3782"/>
                  </a:cubicBezTo>
                  <a:cubicBezTo>
                    <a:pt x="433" y="3782"/>
                    <a:pt x="0" y="4532"/>
                    <a:pt x="666" y="5481"/>
                  </a:cubicBezTo>
                  <a:cubicBezTo>
                    <a:pt x="964" y="5912"/>
                    <a:pt x="2371" y="6045"/>
                    <a:pt x="3909" y="6045"/>
                  </a:cubicBezTo>
                  <a:cubicBezTo>
                    <a:pt x="5819" y="6045"/>
                    <a:pt x="7930" y="5840"/>
                    <a:pt x="8363" y="5747"/>
                  </a:cubicBezTo>
                  <a:cubicBezTo>
                    <a:pt x="9147" y="5581"/>
                    <a:pt x="9696" y="4948"/>
                    <a:pt x="9696" y="4948"/>
                  </a:cubicBezTo>
                  <a:cubicBezTo>
                    <a:pt x="9696" y="4948"/>
                    <a:pt x="10213" y="5532"/>
                    <a:pt x="10513" y="5681"/>
                  </a:cubicBezTo>
                  <a:cubicBezTo>
                    <a:pt x="10564" y="5705"/>
                    <a:pt x="10659" y="5715"/>
                    <a:pt x="10780" y="5715"/>
                  </a:cubicBezTo>
                  <a:cubicBezTo>
                    <a:pt x="11324" y="5715"/>
                    <a:pt x="12395" y="5514"/>
                    <a:pt x="12395" y="5514"/>
                  </a:cubicBezTo>
                  <a:cubicBezTo>
                    <a:pt x="12779" y="4499"/>
                    <a:pt x="12446" y="616"/>
                    <a:pt x="12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7264558" y="1537235"/>
              <a:ext cx="87537" cy="126024"/>
            </a:xfrm>
            <a:custGeom>
              <a:avLst/>
              <a:gdLst/>
              <a:ahLst/>
              <a:cxnLst/>
              <a:rect l="l" t="t" r="r" b="b"/>
              <a:pathLst>
                <a:path w="4699" h="6765" extrusionOk="0">
                  <a:moveTo>
                    <a:pt x="4566" y="1"/>
                  </a:moveTo>
                  <a:cubicBezTo>
                    <a:pt x="4132" y="1767"/>
                    <a:pt x="2600" y="3066"/>
                    <a:pt x="767" y="3066"/>
                  </a:cubicBezTo>
                  <a:cubicBezTo>
                    <a:pt x="518" y="3066"/>
                    <a:pt x="285" y="3050"/>
                    <a:pt x="51" y="2999"/>
                  </a:cubicBezTo>
                  <a:lnTo>
                    <a:pt x="1" y="4949"/>
                  </a:lnTo>
                  <a:lnTo>
                    <a:pt x="1884" y="6765"/>
                  </a:lnTo>
                  <a:lnTo>
                    <a:pt x="4699" y="4765"/>
                  </a:lnTo>
                  <a:lnTo>
                    <a:pt x="4699"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7205915" y="1438875"/>
              <a:ext cx="176899" cy="155494"/>
            </a:xfrm>
            <a:custGeom>
              <a:avLst/>
              <a:gdLst/>
              <a:ahLst/>
              <a:cxnLst/>
              <a:rect l="l" t="t" r="r" b="b"/>
              <a:pathLst>
                <a:path w="9496" h="8347" extrusionOk="0">
                  <a:moveTo>
                    <a:pt x="3815" y="0"/>
                  </a:moveTo>
                  <a:cubicBezTo>
                    <a:pt x="2266" y="933"/>
                    <a:pt x="1" y="1766"/>
                    <a:pt x="1" y="1766"/>
                  </a:cubicBezTo>
                  <a:lnTo>
                    <a:pt x="1" y="4232"/>
                  </a:lnTo>
                  <a:cubicBezTo>
                    <a:pt x="1" y="6513"/>
                    <a:pt x="1749" y="8346"/>
                    <a:pt x="3915" y="8346"/>
                  </a:cubicBezTo>
                  <a:cubicBezTo>
                    <a:pt x="5748" y="8346"/>
                    <a:pt x="7280" y="7047"/>
                    <a:pt x="7714" y="5281"/>
                  </a:cubicBezTo>
                  <a:cubicBezTo>
                    <a:pt x="7759" y="5287"/>
                    <a:pt x="7803" y="5290"/>
                    <a:pt x="7847" y="5290"/>
                  </a:cubicBezTo>
                  <a:cubicBezTo>
                    <a:pt x="9107" y="5290"/>
                    <a:pt x="9495" y="2780"/>
                    <a:pt x="8980" y="2215"/>
                  </a:cubicBezTo>
                  <a:cubicBezTo>
                    <a:pt x="8763" y="1986"/>
                    <a:pt x="8536" y="1915"/>
                    <a:pt x="8339" y="1915"/>
                  </a:cubicBezTo>
                  <a:cubicBezTo>
                    <a:pt x="8021" y="1915"/>
                    <a:pt x="7780" y="2099"/>
                    <a:pt x="7780" y="2099"/>
                  </a:cubicBezTo>
                  <a:lnTo>
                    <a:pt x="7747" y="2133"/>
                  </a:lnTo>
                  <a:cubicBezTo>
                    <a:pt x="6114" y="1733"/>
                    <a:pt x="3815" y="0"/>
                    <a:pt x="3815"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7153456" y="1328052"/>
              <a:ext cx="281201" cy="243962"/>
            </a:xfrm>
            <a:custGeom>
              <a:avLst/>
              <a:gdLst/>
              <a:ahLst/>
              <a:cxnLst/>
              <a:rect l="l" t="t" r="r" b="b"/>
              <a:pathLst>
                <a:path w="15095" h="13096" extrusionOk="0">
                  <a:moveTo>
                    <a:pt x="6848" y="1"/>
                  </a:moveTo>
                  <a:cubicBezTo>
                    <a:pt x="3385" y="1"/>
                    <a:pt x="148" y="2069"/>
                    <a:pt x="84" y="3933"/>
                  </a:cubicBezTo>
                  <a:cubicBezTo>
                    <a:pt x="0" y="6831"/>
                    <a:pt x="2233" y="7582"/>
                    <a:pt x="2799" y="7715"/>
                  </a:cubicBezTo>
                  <a:cubicBezTo>
                    <a:pt x="2799" y="7715"/>
                    <a:pt x="2963" y="7737"/>
                    <a:pt x="3246" y="7737"/>
                  </a:cubicBezTo>
                  <a:cubicBezTo>
                    <a:pt x="3916" y="7737"/>
                    <a:pt x="5253" y="7614"/>
                    <a:pt x="6648" y="6782"/>
                  </a:cubicBezTo>
                  <a:cubicBezTo>
                    <a:pt x="6648" y="6782"/>
                    <a:pt x="8930" y="7682"/>
                    <a:pt x="10563" y="8082"/>
                  </a:cubicBezTo>
                  <a:lnTo>
                    <a:pt x="10596" y="8048"/>
                  </a:lnTo>
                  <a:cubicBezTo>
                    <a:pt x="10596" y="8048"/>
                    <a:pt x="10837" y="7864"/>
                    <a:pt x="11155" y="7864"/>
                  </a:cubicBezTo>
                  <a:cubicBezTo>
                    <a:pt x="11352" y="7864"/>
                    <a:pt x="11579" y="7935"/>
                    <a:pt x="11796" y="8164"/>
                  </a:cubicBezTo>
                  <a:cubicBezTo>
                    <a:pt x="12309" y="8727"/>
                    <a:pt x="11918" y="11230"/>
                    <a:pt x="10687" y="11230"/>
                  </a:cubicBezTo>
                  <a:cubicBezTo>
                    <a:pt x="10679" y="11230"/>
                    <a:pt x="10671" y="11230"/>
                    <a:pt x="10663" y="11230"/>
                  </a:cubicBezTo>
                  <a:lnTo>
                    <a:pt x="10663" y="13095"/>
                  </a:lnTo>
                  <a:cubicBezTo>
                    <a:pt x="15094" y="12313"/>
                    <a:pt x="14095" y="4232"/>
                    <a:pt x="12395" y="2384"/>
                  </a:cubicBezTo>
                  <a:cubicBezTo>
                    <a:pt x="10827" y="659"/>
                    <a:pt x="8802" y="1"/>
                    <a:pt x="6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7264558" y="1537235"/>
              <a:ext cx="85059" cy="113934"/>
            </a:xfrm>
            <a:custGeom>
              <a:avLst/>
              <a:gdLst/>
              <a:ahLst/>
              <a:cxnLst/>
              <a:rect l="l" t="t" r="r" b="b"/>
              <a:pathLst>
                <a:path w="4566" h="6116" extrusionOk="0">
                  <a:moveTo>
                    <a:pt x="4566" y="1"/>
                  </a:moveTo>
                  <a:cubicBezTo>
                    <a:pt x="4132" y="1767"/>
                    <a:pt x="2600" y="3066"/>
                    <a:pt x="767" y="3066"/>
                  </a:cubicBezTo>
                  <a:cubicBezTo>
                    <a:pt x="518" y="3066"/>
                    <a:pt x="285" y="3033"/>
                    <a:pt x="51" y="2983"/>
                  </a:cubicBezTo>
                  <a:lnTo>
                    <a:pt x="1" y="4949"/>
                  </a:lnTo>
                  <a:lnTo>
                    <a:pt x="1218" y="6115"/>
                  </a:lnTo>
                  <a:lnTo>
                    <a:pt x="1218" y="3832"/>
                  </a:lnTo>
                  <a:cubicBezTo>
                    <a:pt x="4365" y="3832"/>
                    <a:pt x="4565" y="1"/>
                    <a:pt x="4566" y="1"/>
                  </a:cubicBezTo>
                  <a:close/>
                </a:path>
              </a:pathLst>
            </a:custGeom>
            <a:solidFill>
              <a:srgbClr val="F0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7208690" y="1474251"/>
              <a:ext cx="147130" cy="120118"/>
            </a:xfrm>
            <a:custGeom>
              <a:avLst/>
              <a:gdLst/>
              <a:ahLst/>
              <a:cxnLst/>
              <a:rect l="l" t="t" r="r" b="b"/>
              <a:pathLst>
                <a:path w="7898" h="6448" extrusionOk="0">
                  <a:moveTo>
                    <a:pt x="2653" y="3840"/>
                  </a:moveTo>
                  <a:cubicBezTo>
                    <a:pt x="2952" y="3840"/>
                    <a:pt x="3245" y="3865"/>
                    <a:pt x="3433" y="3865"/>
                  </a:cubicBezTo>
                  <a:cubicBezTo>
                    <a:pt x="3883" y="3865"/>
                    <a:pt x="4217" y="4248"/>
                    <a:pt x="4466" y="4498"/>
                  </a:cubicBezTo>
                  <a:cubicBezTo>
                    <a:pt x="4566" y="4614"/>
                    <a:pt x="4583" y="4848"/>
                    <a:pt x="4450" y="4914"/>
                  </a:cubicBezTo>
                  <a:cubicBezTo>
                    <a:pt x="3881" y="5176"/>
                    <a:pt x="3375" y="5273"/>
                    <a:pt x="2944" y="5273"/>
                  </a:cubicBezTo>
                  <a:cubicBezTo>
                    <a:pt x="2136" y="5273"/>
                    <a:pt x="1590" y="4931"/>
                    <a:pt x="1384" y="4681"/>
                  </a:cubicBezTo>
                  <a:cubicBezTo>
                    <a:pt x="1318" y="4581"/>
                    <a:pt x="1334" y="4465"/>
                    <a:pt x="1400" y="4381"/>
                  </a:cubicBezTo>
                  <a:lnTo>
                    <a:pt x="1684" y="4081"/>
                  </a:lnTo>
                  <a:cubicBezTo>
                    <a:pt x="1863" y="3883"/>
                    <a:pt x="2262" y="3840"/>
                    <a:pt x="2653" y="3840"/>
                  </a:cubicBezTo>
                  <a:close/>
                  <a:moveTo>
                    <a:pt x="6898" y="0"/>
                  </a:moveTo>
                  <a:lnTo>
                    <a:pt x="6898" y="0"/>
                  </a:lnTo>
                  <a:cubicBezTo>
                    <a:pt x="6965" y="1000"/>
                    <a:pt x="6998" y="3482"/>
                    <a:pt x="5665" y="4814"/>
                  </a:cubicBezTo>
                  <a:cubicBezTo>
                    <a:pt x="5349" y="4399"/>
                    <a:pt x="4599" y="3532"/>
                    <a:pt x="3883" y="3382"/>
                  </a:cubicBezTo>
                  <a:cubicBezTo>
                    <a:pt x="3647" y="3339"/>
                    <a:pt x="3365" y="3324"/>
                    <a:pt x="3076" y="3324"/>
                  </a:cubicBezTo>
                  <a:cubicBezTo>
                    <a:pt x="2571" y="3324"/>
                    <a:pt x="2046" y="3372"/>
                    <a:pt x="1718" y="3415"/>
                  </a:cubicBezTo>
                  <a:cubicBezTo>
                    <a:pt x="1518" y="3448"/>
                    <a:pt x="1318" y="3532"/>
                    <a:pt x="1151" y="3681"/>
                  </a:cubicBezTo>
                  <a:lnTo>
                    <a:pt x="467" y="4332"/>
                  </a:lnTo>
                  <a:cubicBezTo>
                    <a:pt x="301" y="4099"/>
                    <a:pt x="152" y="3832"/>
                    <a:pt x="1" y="3532"/>
                  </a:cubicBezTo>
                  <a:lnTo>
                    <a:pt x="1" y="3532"/>
                  </a:lnTo>
                  <a:cubicBezTo>
                    <a:pt x="501" y="5214"/>
                    <a:pt x="2000" y="6447"/>
                    <a:pt x="3766" y="6447"/>
                  </a:cubicBezTo>
                  <a:cubicBezTo>
                    <a:pt x="5599" y="6447"/>
                    <a:pt x="7131" y="5148"/>
                    <a:pt x="7565" y="3382"/>
                  </a:cubicBezTo>
                  <a:cubicBezTo>
                    <a:pt x="7599" y="3387"/>
                    <a:pt x="7634" y="3389"/>
                    <a:pt x="7668" y="3389"/>
                  </a:cubicBezTo>
                  <a:cubicBezTo>
                    <a:pt x="7749" y="3389"/>
                    <a:pt x="7827" y="3377"/>
                    <a:pt x="7898" y="3366"/>
                  </a:cubicBezTo>
                  <a:lnTo>
                    <a:pt x="7898" y="3348"/>
                  </a:lnTo>
                  <a:lnTo>
                    <a:pt x="7631" y="200"/>
                  </a:lnTo>
                  <a:lnTo>
                    <a:pt x="7598" y="234"/>
                  </a:lnTo>
                  <a:cubicBezTo>
                    <a:pt x="7382" y="183"/>
                    <a:pt x="7131" y="100"/>
                    <a:pt x="6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734;p64">
            <a:extLst>
              <a:ext uri="{FF2B5EF4-FFF2-40B4-BE49-F238E27FC236}">
                <a16:creationId xmlns:a16="http://schemas.microsoft.com/office/drawing/2014/main" id="{21318FD4-A8EE-0A3E-6733-6E3055772416}"/>
              </a:ext>
            </a:extLst>
          </p:cNvPr>
          <p:cNvGrpSpPr/>
          <p:nvPr/>
        </p:nvGrpSpPr>
        <p:grpSpPr>
          <a:xfrm>
            <a:off x="1335943" y="1059942"/>
            <a:ext cx="1163694" cy="2324254"/>
            <a:chOff x="4068500" y="2535088"/>
            <a:chExt cx="1024240" cy="2045722"/>
          </a:xfrm>
        </p:grpSpPr>
        <p:sp>
          <p:nvSpPr>
            <p:cNvPr id="80" name="Google Shape;2735;p64">
              <a:extLst>
                <a:ext uri="{FF2B5EF4-FFF2-40B4-BE49-F238E27FC236}">
                  <a16:creationId xmlns:a16="http://schemas.microsoft.com/office/drawing/2014/main" id="{E02CA045-FB1C-FC0A-C427-135DA4393992}"/>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36;p64">
              <a:extLst>
                <a:ext uri="{FF2B5EF4-FFF2-40B4-BE49-F238E27FC236}">
                  <a16:creationId xmlns:a16="http://schemas.microsoft.com/office/drawing/2014/main" id="{ADC1C2A1-350E-2FB6-0932-D98485438D0E}"/>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37;p64">
              <a:extLst>
                <a:ext uri="{FF2B5EF4-FFF2-40B4-BE49-F238E27FC236}">
                  <a16:creationId xmlns:a16="http://schemas.microsoft.com/office/drawing/2014/main" id="{B6E1C93A-5FE7-2946-38A2-E17395856F6D}"/>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38;p64">
              <a:extLst>
                <a:ext uri="{FF2B5EF4-FFF2-40B4-BE49-F238E27FC236}">
                  <a16:creationId xmlns:a16="http://schemas.microsoft.com/office/drawing/2014/main" id="{0753F3F5-D13D-CB5A-27BE-D2E5CE13641C}"/>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39;p64">
              <a:extLst>
                <a:ext uri="{FF2B5EF4-FFF2-40B4-BE49-F238E27FC236}">
                  <a16:creationId xmlns:a16="http://schemas.microsoft.com/office/drawing/2014/main" id="{650DBAA8-B392-0F43-2CA2-0A200112EF03}"/>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40;p64">
              <a:extLst>
                <a:ext uri="{FF2B5EF4-FFF2-40B4-BE49-F238E27FC236}">
                  <a16:creationId xmlns:a16="http://schemas.microsoft.com/office/drawing/2014/main" id="{E478DBAF-E067-1CB4-CF2A-229B4AC92C8E}"/>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41;p64">
              <a:extLst>
                <a:ext uri="{FF2B5EF4-FFF2-40B4-BE49-F238E27FC236}">
                  <a16:creationId xmlns:a16="http://schemas.microsoft.com/office/drawing/2014/main" id="{1F7CE99C-6EE3-E33C-8741-EE3D242D49BC}"/>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42;p64">
              <a:extLst>
                <a:ext uri="{FF2B5EF4-FFF2-40B4-BE49-F238E27FC236}">
                  <a16:creationId xmlns:a16="http://schemas.microsoft.com/office/drawing/2014/main" id="{5CAEEEE2-BA01-1C65-9CC3-15B610DA78FB}"/>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43;p64">
              <a:extLst>
                <a:ext uri="{FF2B5EF4-FFF2-40B4-BE49-F238E27FC236}">
                  <a16:creationId xmlns:a16="http://schemas.microsoft.com/office/drawing/2014/main" id="{F2E210B6-DCE3-4B23-4928-B649193CEA29}"/>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44;p64">
              <a:extLst>
                <a:ext uri="{FF2B5EF4-FFF2-40B4-BE49-F238E27FC236}">
                  <a16:creationId xmlns:a16="http://schemas.microsoft.com/office/drawing/2014/main" id="{437777B3-04EB-AA06-62B8-CB89611F019D}"/>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45;p64">
              <a:extLst>
                <a:ext uri="{FF2B5EF4-FFF2-40B4-BE49-F238E27FC236}">
                  <a16:creationId xmlns:a16="http://schemas.microsoft.com/office/drawing/2014/main" id="{E45DCEA0-C4BC-697F-A48E-3DDF34F31AF0}"/>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46;p64">
              <a:extLst>
                <a:ext uri="{FF2B5EF4-FFF2-40B4-BE49-F238E27FC236}">
                  <a16:creationId xmlns:a16="http://schemas.microsoft.com/office/drawing/2014/main" id="{DBD7973B-AB80-C08A-5608-71CEB78D703D}"/>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47;p64">
              <a:extLst>
                <a:ext uri="{FF2B5EF4-FFF2-40B4-BE49-F238E27FC236}">
                  <a16:creationId xmlns:a16="http://schemas.microsoft.com/office/drawing/2014/main" id="{FD6D71F0-B46F-DEB3-8743-7F16A03BC07B}"/>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48;p64">
              <a:extLst>
                <a:ext uri="{FF2B5EF4-FFF2-40B4-BE49-F238E27FC236}">
                  <a16:creationId xmlns:a16="http://schemas.microsoft.com/office/drawing/2014/main" id="{CE60CA44-1EDA-BF99-2CE6-BFB940493134}"/>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49;p64">
              <a:extLst>
                <a:ext uri="{FF2B5EF4-FFF2-40B4-BE49-F238E27FC236}">
                  <a16:creationId xmlns:a16="http://schemas.microsoft.com/office/drawing/2014/main" id="{14E56BE7-EFF1-2021-FB8A-800DEF4E9F97}"/>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672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CCD9-B1F8-7F7F-00C6-C9008FBBC3E9}"/>
              </a:ext>
            </a:extLst>
          </p:cNvPr>
          <p:cNvSpPr>
            <a:spLocks noGrp="1"/>
          </p:cNvSpPr>
          <p:nvPr>
            <p:ph type="title"/>
          </p:nvPr>
        </p:nvSpPr>
        <p:spPr/>
        <p:txBody>
          <a:bodyPr/>
          <a:lstStyle/>
          <a:p>
            <a:pPr algn="ctr"/>
            <a:r>
              <a:rPr lang="vi-VN" dirty="0"/>
              <a:t>Quy trình xử lý</a:t>
            </a:r>
          </a:p>
        </p:txBody>
      </p:sp>
      <p:sp>
        <p:nvSpPr>
          <p:cNvPr id="3" name="Text Placeholder 2">
            <a:extLst>
              <a:ext uri="{FF2B5EF4-FFF2-40B4-BE49-F238E27FC236}">
                <a16:creationId xmlns:a16="http://schemas.microsoft.com/office/drawing/2014/main" id="{CB4D9381-D6D7-90BB-B8EE-A7DB9CEBE5B8}"/>
              </a:ext>
            </a:extLst>
          </p:cNvPr>
          <p:cNvSpPr>
            <a:spLocks noGrp="1"/>
          </p:cNvSpPr>
          <p:nvPr>
            <p:ph type="body" idx="1"/>
          </p:nvPr>
        </p:nvSpPr>
        <p:spPr>
          <a:xfrm>
            <a:off x="713225" y="1237559"/>
            <a:ext cx="7422857" cy="3371100"/>
          </a:xfrm>
        </p:spPr>
        <p:txBody>
          <a:bodyPr/>
          <a:lstStyle/>
          <a:p>
            <a:pPr algn="just">
              <a:buFont typeface="Wingdings" panose="05000000000000000000" pitchFamily="2" charset="2"/>
              <a:buChar char="Ø"/>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hách hàng truy cập vào website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xem các sản phẩm mình muốn mua rồi thêm vào giỏ hàng bằng cách nhấn nút “MUA NGAY”.</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 khi lựa hết các sản phẩm khách hàng bấm thanh toán để chuyển tới trang đặt hàng. Để đặt hàng thì khách hàng phải đăng kí thành viên.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 hai hình thức thanh toán chuyển khoản hoặc nhận hàng và thanh toán. Thanh toán xong thì của hàng sẽ liên hệ với khách hàng sớm nhất để giao hàng đổi với chuyển khoản và thanh toán tại địa chỉ giao hàng đối với nhân hàng và thanh toán.</a:t>
            </a:r>
          </a:p>
          <a:p>
            <a:pPr marL="114300" indent="0" algn="just">
              <a:buNone/>
            </a:pPr>
            <a:endParaRPr lang="vi-VN" sz="2000" dirty="0">
              <a:solidFill>
                <a:srgbClr val="000000"/>
              </a:solidFill>
            </a:endParaRPr>
          </a:p>
        </p:txBody>
      </p:sp>
    </p:spTree>
    <p:extLst>
      <p:ext uri="{BB962C8B-B14F-4D97-AF65-F5344CB8AC3E}">
        <p14:creationId xmlns:p14="http://schemas.microsoft.com/office/powerpoint/2010/main" val="166315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5069167" y="2076443"/>
            <a:ext cx="4074833" cy="990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dirty="0"/>
              <a:t>Biểu đồ</a:t>
            </a:r>
            <a:r>
              <a:rPr lang="en-US" sz="4000" dirty="0"/>
              <a:t> U</a:t>
            </a:r>
            <a:r>
              <a:rPr lang="vi-VN" sz="4000" dirty="0"/>
              <a:t>secase</a:t>
            </a:r>
            <a:endParaRPr sz="4000" dirty="0"/>
          </a:p>
        </p:txBody>
      </p:sp>
      <p:pic>
        <p:nvPicPr>
          <p:cNvPr id="4" name="Google Shape;700;p50">
            <a:hlinkClick r:id="rId3"/>
            <a:extLst>
              <a:ext uri="{FF2B5EF4-FFF2-40B4-BE49-F238E27FC236}">
                <a16:creationId xmlns:a16="http://schemas.microsoft.com/office/drawing/2014/main" id="{4946140D-3AE9-C4B8-8792-D2DBD1ECC063}"/>
              </a:ext>
            </a:extLst>
          </p:cNvPr>
          <p:cNvPicPr preferRelativeResize="0"/>
          <p:nvPr/>
        </p:nvPicPr>
        <p:blipFill rotWithShape="1">
          <a:blip r:embed="rId4">
            <a:alphaModFix/>
          </a:blip>
          <a:srcRect t="9801" b="9793"/>
          <a:stretch/>
        </p:blipFill>
        <p:spPr>
          <a:xfrm>
            <a:off x="657226" y="908574"/>
            <a:ext cx="4411941" cy="3547312"/>
          </a:xfrm>
          <a:prstGeom prst="rect">
            <a:avLst/>
          </a:prstGeom>
          <a:noFill/>
          <a:ln>
            <a:noFill/>
          </a:ln>
        </p:spPr>
      </p:pic>
    </p:spTree>
    <p:extLst>
      <p:ext uri="{BB962C8B-B14F-4D97-AF65-F5344CB8AC3E}">
        <p14:creationId xmlns:p14="http://schemas.microsoft.com/office/powerpoint/2010/main" val="122539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B7E-B130-B0CF-D5EE-DEFE579BCE9C}"/>
              </a:ext>
            </a:extLst>
          </p:cNvPr>
          <p:cNvSpPr>
            <a:spLocks noGrp="1"/>
          </p:cNvSpPr>
          <p:nvPr>
            <p:ph type="title"/>
          </p:nvPr>
        </p:nvSpPr>
        <p:spPr/>
        <p:txBody>
          <a:bodyPr/>
          <a:lstStyle/>
          <a:p>
            <a:pPr algn="ctr"/>
            <a:r>
              <a:rPr lang="vi-VN" dirty="0"/>
              <a:t>Biểu đồ usecase tổng quan</a:t>
            </a:r>
          </a:p>
        </p:txBody>
      </p:sp>
      <p:pic>
        <p:nvPicPr>
          <p:cNvPr id="6" name="Picture 5">
            <a:extLst>
              <a:ext uri="{FF2B5EF4-FFF2-40B4-BE49-F238E27FC236}">
                <a16:creationId xmlns:a16="http://schemas.microsoft.com/office/drawing/2014/main" id="{2971DDFF-8003-288E-4B3B-6146EB5D3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1460750"/>
            <a:ext cx="5572125" cy="3143250"/>
          </a:xfrm>
          <a:prstGeom prst="rect">
            <a:avLst/>
          </a:prstGeom>
          <a:noFill/>
          <a:ln>
            <a:noFill/>
          </a:ln>
        </p:spPr>
      </p:pic>
    </p:spTree>
    <p:extLst>
      <p:ext uri="{BB962C8B-B14F-4D97-AF65-F5344CB8AC3E}">
        <p14:creationId xmlns:p14="http://schemas.microsoft.com/office/powerpoint/2010/main" val="217264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77BC-14A5-2872-3093-0ACA01C5EE70}"/>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73CDA56C-6924-570E-1159-134549D72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380059"/>
            <a:ext cx="5572760" cy="3086100"/>
          </a:xfrm>
          <a:prstGeom prst="rect">
            <a:avLst/>
          </a:prstGeom>
          <a:noFill/>
          <a:ln>
            <a:noFill/>
          </a:ln>
        </p:spPr>
      </p:pic>
    </p:spTree>
    <p:extLst>
      <p:ext uri="{BB962C8B-B14F-4D97-AF65-F5344CB8AC3E}">
        <p14:creationId xmlns:p14="http://schemas.microsoft.com/office/powerpoint/2010/main" val="159150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1AE1-934C-CC3E-8F07-98A60442C32D}"/>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2175E608-3FDF-6B36-205E-A109A8F7F0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409269"/>
            <a:ext cx="5572760" cy="3027680"/>
          </a:xfrm>
          <a:prstGeom prst="rect">
            <a:avLst/>
          </a:prstGeom>
          <a:noFill/>
          <a:ln>
            <a:noFill/>
          </a:ln>
        </p:spPr>
      </p:pic>
    </p:spTree>
    <p:extLst>
      <p:ext uri="{BB962C8B-B14F-4D97-AF65-F5344CB8AC3E}">
        <p14:creationId xmlns:p14="http://schemas.microsoft.com/office/powerpoint/2010/main" val="3390396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AC6A9F0B-5585-130C-FBB5-A5E744DCAF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90244"/>
            <a:ext cx="5572760" cy="2665730"/>
          </a:xfrm>
          <a:prstGeom prst="rect">
            <a:avLst/>
          </a:prstGeom>
          <a:noFill/>
          <a:ln>
            <a:noFill/>
          </a:ln>
        </p:spPr>
      </p:pic>
    </p:spTree>
    <p:extLst>
      <p:ext uri="{BB962C8B-B14F-4D97-AF65-F5344CB8AC3E}">
        <p14:creationId xmlns:p14="http://schemas.microsoft.com/office/powerpoint/2010/main" val="315900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03805FF6-D4A8-113E-B980-EB67CA280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475509"/>
            <a:ext cx="5572760" cy="3205393"/>
          </a:xfrm>
          <a:prstGeom prst="rect">
            <a:avLst/>
          </a:prstGeom>
          <a:noFill/>
          <a:ln>
            <a:noFill/>
          </a:ln>
        </p:spPr>
      </p:pic>
    </p:spTree>
    <p:extLst>
      <p:ext uri="{BB962C8B-B14F-4D97-AF65-F5344CB8AC3E}">
        <p14:creationId xmlns:p14="http://schemas.microsoft.com/office/powerpoint/2010/main" val="3095908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4135582" y="2060856"/>
            <a:ext cx="4821382" cy="1021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800" dirty="0"/>
              <a:t>Biểu đồ hoạt động</a:t>
            </a:r>
            <a:endParaRPr sz="4800" dirty="0"/>
          </a:p>
        </p:txBody>
      </p:sp>
      <p:pic>
        <p:nvPicPr>
          <p:cNvPr id="7" name="Google Shape;604;p46">
            <a:extLst>
              <a:ext uri="{FF2B5EF4-FFF2-40B4-BE49-F238E27FC236}">
                <a16:creationId xmlns:a16="http://schemas.microsoft.com/office/drawing/2014/main" id="{0E21C7FC-1177-6B83-D86A-59FF4A0B820F}"/>
              </a:ext>
            </a:extLst>
          </p:cNvPr>
          <p:cNvPicPr preferRelativeResize="0"/>
          <p:nvPr/>
        </p:nvPicPr>
        <p:blipFill rotWithShape="1">
          <a:blip r:embed="rId3">
            <a:alphaModFix/>
          </a:blip>
          <a:srcRect l="9975" t="12586" r="9959" b="12586"/>
          <a:stretch/>
        </p:blipFill>
        <p:spPr>
          <a:xfrm>
            <a:off x="708384" y="937750"/>
            <a:ext cx="3084298" cy="336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22EB-3B3A-2FEC-E751-EE197E86F711}"/>
              </a:ext>
            </a:extLst>
          </p:cNvPr>
          <p:cNvSpPr>
            <a:spLocks noGrp="1"/>
          </p:cNvSpPr>
          <p:nvPr>
            <p:ph type="title"/>
          </p:nvPr>
        </p:nvSpPr>
        <p:spPr/>
        <p:txBody>
          <a:bodyPr/>
          <a:lstStyle/>
          <a:p>
            <a:pPr algn="ctr"/>
            <a:r>
              <a:rPr lang="vi-VN" dirty="0"/>
              <a:t>Usecase đăng nhập</a:t>
            </a:r>
          </a:p>
        </p:txBody>
      </p:sp>
      <p:pic>
        <p:nvPicPr>
          <p:cNvPr id="4" name="Picture 3">
            <a:extLst>
              <a:ext uri="{FF2B5EF4-FFF2-40B4-BE49-F238E27FC236}">
                <a16:creationId xmlns:a16="http://schemas.microsoft.com/office/drawing/2014/main" id="{8D19B66C-7BA1-25C0-C752-8D68E7FC55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237559"/>
            <a:ext cx="5572760" cy="3352800"/>
          </a:xfrm>
          <a:prstGeom prst="rect">
            <a:avLst/>
          </a:prstGeom>
          <a:noFill/>
          <a:ln>
            <a:noFill/>
          </a:ln>
        </p:spPr>
      </p:pic>
    </p:spTree>
    <p:extLst>
      <p:ext uri="{BB962C8B-B14F-4D97-AF65-F5344CB8AC3E}">
        <p14:creationId xmlns:p14="http://schemas.microsoft.com/office/powerpoint/2010/main" val="429543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F673-2E33-9123-6663-C662D2659B6B}"/>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F8F15A38-7723-3734-E377-932E780C0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75321"/>
            <a:ext cx="5572760" cy="2695575"/>
          </a:xfrm>
          <a:prstGeom prst="rect">
            <a:avLst/>
          </a:prstGeom>
          <a:noFill/>
          <a:ln>
            <a:noFill/>
          </a:ln>
        </p:spPr>
      </p:pic>
    </p:spTree>
    <p:extLst>
      <p:ext uri="{BB962C8B-B14F-4D97-AF65-F5344CB8AC3E}">
        <p14:creationId xmlns:p14="http://schemas.microsoft.com/office/powerpoint/2010/main" val="410779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5"/>
          <p:cNvGrpSpPr/>
          <p:nvPr/>
        </p:nvGrpSpPr>
        <p:grpSpPr>
          <a:xfrm>
            <a:off x="3275227" y="3178707"/>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5"/>
          <p:cNvSpPr/>
          <p:nvPr/>
        </p:nvSpPr>
        <p:spPr>
          <a:xfrm>
            <a:off x="3002803" y="2899917"/>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a:t>
            </a:r>
            <a:endParaRPr dirty="0"/>
          </a:p>
        </p:txBody>
      </p:sp>
      <p:sp>
        <p:nvSpPr>
          <p:cNvPr id="316" name="Google Shape;316;p35"/>
          <p:cNvSpPr txBox="1">
            <a:spLocks noGrp="1"/>
          </p:cNvSpPr>
          <p:nvPr>
            <p:ph type="subTitle" idx="1"/>
          </p:nvPr>
        </p:nvSpPr>
        <p:spPr>
          <a:xfrm>
            <a:off x="1627417" y="1809079"/>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Cơ</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sở</a:t>
            </a:r>
            <a:r>
              <a:rPr lang="en-US" dirty="0">
                <a:effectLst/>
                <a:latin typeface="Times New Roman" panose="02020603050405020304" pitchFamily="18" charset="0"/>
                <a:ea typeface="Calibri" panose="020F0502020204030204" pitchFamily="34" charset="0"/>
              </a:rPr>
              <a:t> lý </a:t>
            </a:r>
            <a:r>
              <a:rPr lang="en-US" dirty="0" err="1">
                <a:effectLst/>
                <a:latin typeface="Times New Roman" panose="02020603050405020304" pitchFamily="18" charset="0"/>
                <a:ea typeface="Calibri" panose="020F0502020204030204" pitchFamily="34" charset="0"/>
              </a:rPr>
              <a:t>thuyết</a:t>
            </a:r>
            <a:endParaRPr dirty="0"/>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5"/>
          <p:cNvSpPr txBox="1">
            <a:spLocks noGrp="1"/>
          </p:cNvSpPr>
          <p:nvPr>
            <p:ph type="subTitle" idx="4"/>
          </p:nvPr>
        </p:nvSpPr>
        <p:spPr>
          <a:xfrm>
            <a:off x="3275227" y="3689804"/>
            <a:ext cx="2593546"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effectLst/>
                <a:latin typeface="Times New Roman" panose="02020603050405020304" pitchFamily="18" charset="0"/>
                <a:ea typeface="Calibri" panose="020F0502020204030204" pitchFamily="34" charset="0"/>
              </a:rPr>
              <a:t>Kết </a:t>
            </a:r>
            <a:r>
              <a:rPr lang="en-US" dirty="0" err="1">
                <a:effectLst/>
                <a:latin typeface="Times New Roman" panose="02020603050405020304" pitchFamily="18" charset="0"/>
                <a:ea typeface="Calibri" panose="020F0502020204030204" pitchFamily="34" charset="0"/>
              </a:rPr>
              <a:t>quả</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đạt</a:t>
            </a:r>
            <a:r>
              <a:rPr lang="en-US" dirty="0">
                <a:effectLst/>
                <a:latin typeface="Times New Roman" panose="02020603050405020304" pitchFamily="18" charset="0"/>
                <a:ea typeface="Calibri" panose="020F0502020204030204" pitchFamily="34" charset="0"/>
              </a:rPr>
              <a:t> được</a:t>
            </a:r>
            <a:endParaRPr dirty="0"/>
          </a:p>
        </p:txBody>
      </p:sp>
      <p:sp>
        <p:nvSpPr>
          <p:cNvPr id="321" name="Google Shape;321;p35"/>
          <p:cNvSpPr txBox="1">
            <a:spLocks noGrp="1"/>
          </p:cNvSpPr>
          <p:nvPr>
            <p:ph type="title" idx="6"/>
          </p:nvPr>
        </p:nvSpPr>
        <p:spPr>
          <a:xfrm>
            <a:off x="3044953" y="2958771"/>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5"/>
          <p:cNvSpPr txBox="1">
            <a:spLocks noGrp="1"/>
          </p:cNvSpPr>
          <p:nvPr>
            <p:ph type="subTitle" idx="7"/>
          </p:nvPr>
        </p:nvSpPr>
        <p:spPr>
          <a:xfrm>
            <a:off x="5035736" y="1610874"/>
            <a:ext cx="2593546" cy="1032313"/>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Phân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tích</a:t>
            </a:r>
            <a:r>
              <a:rPr lang="en-US" dirty="0">
                <a:effectLst/>
                <a:latin typeface="Times New Roman" panose="02020603050405020304" pitchFamily="18" charset="0"/>
                <a:ea typeface="Calibri" panose="020F0502020204030204" pitchFamily="34" charset="0"/>
              </a:rPr>
              <a:t> và</a:t>
            </a:r>
            <a:br>
              <a:rPr lang="en-US" dirty="0">
                <a:effectLst/>
                <a:latin typeface="Times New Roman" panose="02020603050405020304" pitchFamily="18" charset="0"/>
                <a:ea typeface="Calibri" panose="020F0502020204030204" pitchFamily="34" charset="0"/>
              </a:rPr>
            </a:br>
            <a:r>
              <a:rPr lang="en-US" dirty="0">
                <a:effectLst/>
                <a:latin typeface="Times New Roman" panose="02020603050405020304" pitchFamily="18" charset="0"/>
                <a:ea typeface="Calibri" panose="020F0502020204030204" pitchFamily="34" charset="0"/>
              </a:rPr>
              <a:t>thiết </a:t>
            </a:r>
            <a:r>
              <a:rPr lang="en-US" dirty="0" err="1">
                <a:effectLst/>
                <a:latin typeface="Times New Roman" panose="02020603050405020304" pitchFamily="18" charset="0"/>
                <a:ea typeface="Calibri" panose="020F0502020204030204" pitchFamily="34" charset="0"/>
              </a:rPr>
              <a:t>kế</a:t>
            </a:r>
            <a:r>
              <a:rPr lang="en-US" dirty="0">
                <a:effectLst/>
                <a:latin typeface="Times New Roman" panose="02020603050405020304" pitchFamily="18" charset="0"/>
                <a:ea typeface="Calibri" panose="020F0502020204030204" pitchFamily="34" charset="0"/>
              </a:rPr>
              <a:t> hệ </a:t>
            </a:r>
            <a:r>
              <a:rPr lang="en-US" dirty="0" err="1">
                <a:effectLst/>
                <a:latin typeface="Times New Roman" panose="02020603050405020304" pitchFamily="18" charset="0"/>
                <a:ea typeface="Calibri" panose="020F0502020204030204" pitchFamily="34" charset="0"/>
              </a:rPr>
              <a:t>thống</a:t>
            </a:r>
            <a:endParaRPr dirty="0"/>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8029-4F17-31AB-2F6C-2E29B483E9D9}"/>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E95CE46A-F3F1-F413-BC49-269AAC367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278081"/>
            <a:ext cx="5572760" cy="3604280"/>
          </a:xfrm>
          <a:prstGeom prst="rect">
            <a:avLst/>
          </a:prstGeom>
          <a:noFill/>
          <a:ln>
            <a:noFill/>
          </a:ln>
        </p:spPr>
      </p:pic>
    </p:spTree>
    <p:extLst>
      <p:ext uri="{BB962C8B-B14F-4D97-AF65-F5344CB8AC3E}">
        <p14:creationId xmlns:p14="http://schemas.microsoft.com/office/powerpoint/2010/main" val="49589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B08A7985-DCCA-E9B0-1FA6-F9937486C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82" y="1237559"/>
            <a:ext cx="5315585" cy="3267075"/>
          </a:xfrm>
          <a:prstGeom prst="rect">
            <a:avLst/>
          </a:prstGeom>
          <a:noFill/>
          <a:ln>
            <a:noFill/>
          </a:ln>
        </p:spPr>
      </p:pic>
    </p:spTree>
    <p:extLst>
      <p:ext uri="{BB962C8B-B14F-4D97-AF65-F5344CB8AC3E}">
        <p14:creationId xmlns:p14="http://schemas.microsoft.com/office/powerpoint/2010/main" val="3801936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184D551D-B05C-73A2-DD81-8F5437416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3690" y="1383347"/>
            <a:ext cx="5576570" cy="2834005"/>
          </a:xfrm>
          <a:prstGeom prst="rect">
            <a:avLst/>
          </a:prstGeom>
          <a:noFill/>
          <a:ln>
            <a:noFill/>
          </a:ln>
        </p:spPr>
      </p:pic>
    </p:spTree>
    <p:extLst>
      <p:ext uri="{BB962C8B-B14F-4D97-AF65-F5344CB8AC3E}">
        <p14:creationId xmlns:p14="http://schemas.microsoft.com/office/powerpoint/2010/main" val="4000954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8B1D-412A-1FEF-5471-A28C946C0520}"/>
              </a:ext>
            </a:extLst>
          </p:cNvPr>
          <p:cNvSpPr>
            <a:spLocks noGrp="1"/>
          </p:cNvSpPr>
          <p:nvPr>
            <p:ph type="title"/>
          </p:nvPr>
        </p:nvSpPr>
        <p:spPr/>
        <p:txBody>
          <a:bodyPr/>
          <a:lstStyle/>
          <a:p>
            <a:pPr algn="ctr"/>
            <a:r>
              <a:rPr lang="en-US" dirty="0"/>
              <a:t>B</a:t>
            </a:r>
            <a:r>
              <a:rPr lang="vi-VN" dirty="0"/>
              <a:t>iểu đồ lớp</a:t>
            </a:r>
          </a:p>
        </p:txBody>
      </p:sp>
      <p:pic>
        <p:nvPicPr>
          <p:cNvPr id="4" name="Picture 3">
            <a:extLst>
              <a:ext uri="{FF2B5EF4-FFF2-40B4-BE49-F238E27FC236}">
                <a16:creationId xmlns:a16="http://schemas.microsoft.com/office/drawing/2014/main" id="{C964DC69-7101-C096-9567-D42DFD605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104400"/>
            <a:ext cx="5572760" cy="3295015"/>
          </a:xfrm>
          <a:prstGeom prst="rect">
            <a:avLst/>
          </a:prstGeom>
          <a:noFill/>
          <a:ln>
            <a:noFill/>
          </a:ln>
        </p:spPr>
      </p:pic>
    </p:spTree>
    <p:extLst>
      <p:ext uri="{BB962C8B-B14F-4D97-AF65-F5344CB8AC3E}">
        <p14:creationId xmlns:p14="http://schemas.microsoft.com/office/powerpoint/2010/main" val="85076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211647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92581" y="2725039"/>
            <a:ext cx="5021377" cy="22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Kết quả đạt được</a:t>
            </a:r>
          </a:p>
        </p:txBody>
      </p:sp>
    </p:spTree>
    <p:extLst>
      <p:ext uri="{BB962C8B-B14F-4D97-AF65-F5344CB8AC3E}">
        <p14:creationId xmlns:p14="http://schemas.microsoft.com/office/powerpoint/2010/main" val="615965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7"/>
        <p:cNvGrpSpPr/>
        <p:nvPr/>
      </p:nvGrpSpPr>
      <p:grpSpPr>
        <a:xfrm>
          <a:off x="0" y="0"/>
          <a:ext cx="0" cy="0"/>
          <a:chOff x="0" y="0"/>
          <a:chExt cx="0" cy="0"/>
        </a:xfrm>
      </p:grpSpPr>
      <p:sp>
        <p:nvSpPr>
          <p:cNvPr id="2648" name="Google Shape;2648;p61"/>
          <p:cNvSpPr txBox="1">
            <a:spLocks noGrp="1"/>
          </p:cNvSpPr>
          <p:nvPr>
            <p:ph type="title"/>
          </p:nvPr>
        </p:nvSpPr>
        <p:spPr>
          <a:xfrm>
            <a:off x="4843274" y="1600200"/>
            <a:ext cx="3401125" cy="17859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Mời thầy và các bạn cùng xem dự án</a:t>
            </a:r>
            <a:endParaRPr dirty="0"/>
          </a:p>
        </p:txBody>
      </p:sp>
      <p:grpSp>
        <p:nvGrpSpPr>
          <p:cNvPr id="2650" name="Google Shape;2650;p61"/>
          <p:cNvGrpSpPr/>
          <p:nvPr/>
        </p:nvGrpSpPr>
        <p:grpSpPr>
          <a:xfrm>
            <a:off x="800491" y="1178995"/>
            <a:ext cx="3573764" cy="2984286"/>
            <a:chOff x="800491" y="1178995"/>
            <a:chExt cx="3573764" cy="2984286"/>
          </a:xfrm>
        </p:grpSpPr>
        <p:sp>
          <p:nvSpPr>
            <p:cNvPr id="2651" name="Google Shape;2651;p61"/>
            <p:cNvSpPr/>
            <p:nvPr/>
          </p:nvSpPr>
          <p:spPr>
            <a:xfrm>
              <a:off x="1178429" y="3931980"/>
              <a:ext cx="2817900" cy="23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2" name="Google Shape;2652;p61"/>
            <p:cNvGrpSpPr/>
            <p:nvPr/>
          </p:nvGrpSpPr>
          <p:grpSpPr>
            <a:xfrm>
              <a:off x="800491" y="1178995"/>
              <a:ext cx="3573764" cy="2872301"/>
              <a:chOff x="1640750" y="238125"/>
              <a:chExt cx="4200475" cy="3376000"/>
            </a:xfrm>
          </p:grpSpPr>
          <p:sp>
            <p:nvSpPr>
              <p:cNvPr id="2653" name="Google Shape;2653;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1640750" y="238125"/>
                <a:ext cx="4200475" cy="2800225"/>
              </a:xfrm>
              <a:custGeom>
                <a:avLst/>
                <a:gdLst/>
                <a:ahLst/>
                <a:cxnLst/>
                <a:rect l="l" t="t" r="r" b="b"/>
                <a:pathLst>
                  <a:path w="168019" h="112009" extrusionOk="0">
                    <a:moveTo>
                      <a:pt x="5594" y="0"/>
                    </a:moveTo>
                    <a:cubicBezTo>
                      <a:pt x="5491" y="0"/>
                      <a:pt x="5371" y="0"/>
                      <a:pt x="5268" y="18"/>
                    </a:cubicBezTo>
                    <a:lnTo>
                      <a:pt x="5233" y="18"/>
                    </a:lnTo>
                    <a:cubicBezTo>
                      <a:pt x="5130" y="18"/>
                      <a:pt x="5027" y="34"/>
                      <a:pt x="4923" y="34"/>
                    </a:cubicBezTo>
                    <a:cubicBezTo>
                      <a:pt x="4802" y="52"/>
                      <a:pt x="4699" y="69"/>
                      <a:pt x="4596" y="87"/>
                    </a:cubicBezTo>
                    <a:lnTo>
                      <a:pt x="4338" y="138"/>
                    </a:lnTo>
                    <a:cubicBezTo>
                      <a:pt x="4063" y="207"/>
                      <a:pt x="3804" y="293"/>
                      <a:pt x="3563" y="379"/>
                    </a:cubicBezTo>
                    <a:cubicBezTo>
                      <a:pt x="3494" y="413"/>
                      <a:pt x="3409" y="448"/>
                      <a:pt x="3340" y="482"/>
                    </a:cubicBezTo>
                    <a:cubicBezTo>
                      <a:pt x="3237" y="516"/>
                      <a:pt x="3150" y="569"/>
                      <a:pt x="3047" y="620"/>
                    </a:cubicBezTo>
                    <a:cubicBezTo>
                      <a:pt x="2943" y="672"/>
                      <a:pt x="2858" y="723"/>
                      <a:pt x="2755" y="775"/>
                    </a:cubicBezTo>
                    <a:cubicBezTo>
                      <a:pt x="2702" y="810"/>
                      <a:pt x="2633" y="844"/>
                      <a:pt x="2582" y="895"/>
                    </a:cubicBezTo>
                    <a:cubicBezTo>
                      <a:pt x="2376" y="1016"/>
                      <a:pt x="2204" y="1154"/>
                      <a:pt x="2014" y="1292"/>
                    </a:cubicBezTo>
                    <a:cubicBezTo>
                      <a:pt x="1979" y="1326"/>
                      <a:pt x="1945" y="1361"/>
                      <a:pt x="1910" y="1377"/>
                    </a:cubicBezTo>
                    <a:lnTo>
                      <a:pt x="1756" y="1533"/>
                    </a:lnTo>
                    <a:cubicBezTo>
                      <a:pt x="1756" y="1533"/>
                      <a:pt x="1738" y="1533"/>
                      <a:pt x="1738" y="1549"/>
                    </a:cubicBezTo>
                    <a:cubicBezTo>
                      <a:pt x="1669" y="1602"/>
                      <a:pt x="1601" y="1670"/>
                      <a:pt x="1550" y="1739"/>
                    </a:cubicBezTo>
                    <a:lnTo>
                      <a:pt x="1515" y="1774"/>
                    </a:lnTo>
                    <a:lnTo>
                      <a:pt x="1343" y="1946"/>
                    </a:lnTo>
                    <a:cubicBezTo>
                      <a:pt x="1274" y="2049"/>
                      <a:pt x="1187" y="2152"/>
                      <a:pt x="1119" y="2256"/>
                    </a:cubicBezTo>
                    <a:cubicBezTo>
                      <a:pt x="999" y="2393"/>
                      <a:pt x="896" y="2548"/>
                      <a:pt x="809" y="2703"/>
                    </a:cubicBezTo>
                    <a:cubicBezTo>
                      <a:pt x="758" y="2789"/>
                      <a:pt x="689" y="2892"/>
                      <a:pt x="637" y="2995"/>
                    </a:cubicBezTo>
                    <a:cubicBezTo>
                      <a:pt x="620" y="3013"/>
                      <a:pt x="620" y="3047"/>
                      <a:pt x="602" y="3064"/>
                    </a:cubicBezTo>
                    <a:cubicBezTo>
                      <a:pt x="568" y="3151"/>
                      <a:pt x="517" y="3236"/>
                      <a:pt x="482" y="3323"/>
                    </a:cubicBezTo>
                    <a:cubicBezTo>
                      <a:pt x="482" y="3339"/>
                      <a:pt x="465" y="3357"/>
                      <a:pt x="465" y="3374"/>
                    </a:cubicBezTo>
                    <a:cubicBezTo>
                      <a:pt x="414" y="3477"/>
                      <a:pt x="379" y="3564"/>
                      <a:pt x="345" y="3684"/>
                    </a:cubicBezTo>
                    <a:cubicBezTo>
                      <a:pt x="327" y="3684"/>
                      <a:pt x="327" y="3702"/>
                      <a:pt x="327" y="3702"/>
                    </a:cubicBezTo>
                    <a:cubicBezTo>
                      <a:pt x="292" y="3821"/>
                      <a:pt x="258" y="3925"/>
                      <a:pt x="224" y="4046"/>
                    </a:cubicBezTo>
                    <a:cubicBezTo>
                      <a:pt x="207" y="4062"/>
                      <a:pt x="207" y="4080"/>
                      <a:pt x="207" y="4097"/>
                    </a:cubicBezTo>
                    <a:cubicBezTo>
                      <a:pt x="138" y="4321"/>
                      <a:pt x="86" y="4562"/>
                      <a:pt x="51" y="4820"/>
                    </a:cubicBezTo>
                    <a:cubicBezTo>
                      <a:pt x="17" y="5079"/>
                      <a:pt x="0" y="5336"/>
                      <a:pt x="0" y="5612"/>
                    </a:cubicBezTo>
                    <a:lnTo>
                      <a:pt x="0" y="106413"/>
                    </a:lnTo>
                    <a:lnTo>
                      <a:pt x="0" y="106706"/>
                    </a:lnTo>
                    <a:cubicBezTo>
                      <a:pt x="17" y="106826"/>
                      <a:pt x="17" y="106929"/>
                      <a:pt x="35" y="107051"/>
                    </a:cubicBezTo>
                    <a:cubicBezTo>
                      <a:pt x="69" y="107292"/>
                      <a:pt x="104" y="107515"/>
                      <a:pt x="155" y="107739"/>
                    </a:cubicBezTo>
                    <a:cubicBezTo>
                      <a:pt x="189" y="107859"/>
                      <a:pt x="224" y="107962"/>
                      <a:pt x="258" y="108083"/>
                    </a:cubicBezTo>
                    <a:lnTo>
                      <a:pt x="361" y="108393"/>
                    </a:lnTo>
                    <a:cubicBezTo>
                      <a:pt x="396" y="108497"/>
                      <a:pt x="448" y="108600"/>
                      <a:pt x="482" y="108703"/>
                    </a:cubicBezTo>
                    <a:cubicBezTo>
                      <a:pt x="482" y="108703"/>
                      <a:pt x="499" y="108720"/>
                      <a:pt x="499" y="108738"/>
                    </a:cubicBezTo>
                    <a:cubicBezTo>
                      <a:pt x="551" y="108823"/>
                      <a:pt x="586" y="108926"/>
                      <a:pt x="637" y="109013"/>
                    </a:cubicBezTo>
                    <a:cubicBezTo>
                      <a:pt x="689" y="109116"/>
                      <a:pt x="758" y="109219"/>
                      <a:pt x="809" y="109305"/>
                    </a:cubicBezTo>
                    <a:cubicBezTo>
                      <a:pt x="896" y="109460"/>
                      <a:pt x="999" y="109615"/>
                      <a:pt x="1119" y="109752"/>
                    </a:cubicBezTo>
                    <a:cubicBezTo>
                      <a:pt x="1240" y="109925"/>
                      <a:pt x="1378" y="110097"/>
                      <a:pt x="1515" y="110252"/>
                    </a:cubicBezTo>
                    <a:cubicBezTo>
                      <a:pt x="1601" y="110321"/>
                      <a:pt x="1669" y="110407"/>
                      <a:pt x="1756" y="110475"/>
                    </a:cubicBezTo>
                    <a:cubicBezTo>
                      <a:pt x="1979" y="110682"/>
                      <a:pt x="2204" y="110872"/>
                      <a:pt x="2461" y="111061"/>
                    </a:cubicBezTo>
                    <a:cubicBezTo>
                      <a:pt x="2479" y="111061"/>
                      <a:pt x="2496" y="111061"/>
                      <a:pt x="2496" y="111079"/>
                    </a:cubicBezTo>
                    <a:cubicBezTo>
                      <a:pt x="2582" y="111129"/>
                      <a:pt x="2668" y="111182"/>
                      <a:pt x="2771" y="111251"/>
                    </a:cubicBezTo>
                    <a:cubicBezTo>
                      <a:pt x="2858" y="111302"/>
                      <a:pt x="2961" y="111354"/>
                      <a:pt x="3047" y="111405"/>
                    </a:cubicBezTo>
                    <a:cubicBezTo>
                      <a:pt x="3150" y="111439"/>
                      <a:pt x="3237" y="111492"/>
                      <a:pt x="3340" y="111543"/>
                    </a:cubicBezTo>
                    <a:cubicBezTo>
                      <a:pt x="3443" y="111577"/>
                      <a:pt x="3529" y="111611"/>
                      <a:pt x="3632" y="111646"/>
                    </a:cubicBezTo>
                    <a:cubicBezTo>
                      <a:pt x="3838" y="111733"/>
                      <a:pt x="4079" y="111801"/>
                      <a:pt x="4304" y="111852"/>
                    </a:cubicBezTo>
                    <a:cubicBezTo>
                      <a:pt x="4407" y="111887"/>
                      <a:pt x="4492" y="111905"/>
                      <a:pt x="4596" y="111921"/>
                    </a:cubicBezTo>
                    <a:cubicBezTo>
                      <a:pt x="4699" y="111939"/>
                      <a:pt x="4802" y="111956"/>
                      <a:pt x="4923" y="111974"/>
                    </a:cubicBezTo>
                    <a:cubicBezTo>
                      <a:pt x="5027" y="111974"/>
                      <a:pt x="5147" y="111990"/>
                      <a:pt x="5250" y="112008"/>
                    </a:cubicBezTo>
                    <a:lnTo>
                      <a:pt x="162407" y="112008"/>
                    </a:lnTo>
                    <a:cubicBezTo>
                      <a:pt x="163906" y="112008"/>
                      <a:pt x="165265" y="111423"/>
                      <a:pt x="166281" y="110459"/>
                    </a:cubicBezTo>
                    <a:cubicBezTo>
                      <a:pt x="167176" y="109615"/>
                      <a:pt x="167778" y="108462"/>
                      <a:pt x="167968" y="107170"/>
                    </a:cubicBezTo>
                    <a:cubicBezTo>
                      <a:pt x="168002" y="106929"/>
                      <a:pt x="168019" y="106672"/>
                      <a:pt x="168019" y="106413"/>
                    </a:cubicBezTo>
                    <a:lnTo>
                      <a:pt x="168019" y="5612"/>
                    </a:lnTo>
                    <a:cubicBezTo>
                      <a:pt x="168019" y="2513"/>
                      <a:pt x="165506" y="0"/>
                      <a:pt x="16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1"/>
              <p:cNvSpPr/>
              <p:nvPr/>
            </p:nvSpPr>
            <p:spPr>
              <a:xfrm>
                <a:off x="1780600" y="378000"/>
                <a:ext cx="3920350" cy="2084975"/>
              </a:xfrm>
              <a:custGeom>
                <a:avLst/>
                <a:gdLst/>
                <a:ahLst/>
                <a:cxnLst/>
                <a:rect l="l" t="t" r="r" b="b"/>
                <a:pathLst>
                  <a:path w="156814" h="83399" extrusionOk="0">
                    <a:moveTo>
                      <a:pt x="0" y="0"/>
                    </a:moveTo>
                    <a:lnTo>
                      <a:pt x="0" y="83398"/>
                    </a:lnTo>
                    <a:lnTo>
                      <a:pt x="156813" y="83398"/>
                    </a:lnTo>
                    <a:lnTo>
                      <a:pt x="156813" y="0"/>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1"/>
              <p:cNvSpPr/>
              <p:nvPr/>
            </p:nvSpPr>
            <p:spPr>
              <a:xfrm>
                <a:off x="1640750" y="2758150"/>
                <a:ext cx="279750" cy="280200"/>
              </a:xfrm>
              <a:custGeom>
                <a:avLst/>
                <a:gdLst/>
                <a:ahLst/>
                <a:cxnLst/>
                <a:rect l="l" t="t" r="r" b="b"/>
                <a:pathLst>
                  <a:path w="11190" h="11208" extrusionOk="0">
                    <a:moveTo>
                      <a:pt x="0" y="0"/>
                    </a:moveTo>
                    <a:lnTo>
                      <a:pt x="0" y="5612"/>
                    </a:lnTo>
                    <a:cubicBezTo>
                      <a:pt x="0" y="8694"/>
                      <a:pt x="2496" y="11207"/>
                      <a:pt x="5594" y="11207"/>
                    </a:cubicBezTo>
                    <a:lnTo>
                      <a:pt x="11189" y="1120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1640750" y="2618300"/>
                <a:ext cx="4200475" cy="420050"/>
              </a:xfrm>
              <a:custGeom>
                <a:avLst/>
                <a:gdLst/>
                <a:ahLst/>
                <a:cxnLst/>
                <a:rect l="l" t="t" r="r" b="b"/>
                <a:pathLst>
                  <a:path w="168019" h="16802" extrusionOk="0">
                    <a:moveTo>
                      <a:pt x="0" y="1"/>
                    </a:moveTo>
                    <a:lnTo>
                      <a:pt x="0" y="11206"/>
                    </a:lnTo>
                    <a:lnTo>
                      <a:pt x="0" y="11499"/>
                    </a:lnTo>
                    <a:cubicBezTo>
                      <a:pt x="17" y="11619"/>
                      <a:pt x="17" y="11722"/>
                      <a:pt x="35" y="11844"/>
                    </a:cubicBezTo>
                    <a:cubicBezTo>
                      <a:pt x="69" y="12085"/>
                      <a:pt x="104" y="12308"/>
                      <a:pt x="155" y="12532"/>
                    </a:cubicBezTo>
                    <a:cubicBezTo>
                      <a:pt x="189" y="12652"/>
                      <a:pt x="224" y="12755"/>
                      <a:pt x="258" y="12876"/>
                    </a:cubicBezTo>
                    <a:lnTo>
                      <a:pt x="361" y="13186"/>
                    </a:lnTo>
                    <a:cubicBezTo>
                      <a:pt x="396" y="13290"/>
                      <a:pt x="448" y="13393"/>
                      <a:pt x="482" y="13496"/>
                    </a:cubicBezTo>
                    <a:cubicBezTo>
                      <a:pt x="482" y="13496"/>
                      <a:pt x="499" y="13513"/>
                      <a:pt x="499" y="13531"/>
                    </a:cubicBezTo>
                    <a:cubicBezTo>
                      <a:pt x="551" y="13616"/>
                      <a:pt x="586" y="13719"/>
                      <a:pt x="637" y="13806"/>
                    </a:cubicBezTo>
                    <a:cubicBezTo>
                      <a:pt x="689" y="13909"/>
                      <a:pt x="758" y="14012"/>
                      <a:pt x="809" y="14098"/>
                    </a:cubicBezTo>
                    <a:cubicBezTo>
                      <a:pt x="896" y="14253"/>
                      <a:pt x="999" y="14408"/>
                      <a:pt x="1119" y="14545"/>
                    </a:cubicBezTo>
                    <a:cubicBezTo>
                      <a:pt x="1240" y="14718"/>
                      <a:pt x="1378" y="14890"/>
                      <a:pt x="1515" y="15045"/>
                    </a:cubicBezTo>
                    <a:cubicBezTo>
                      <a:pt x="1601" y="15114"/>
                      <a:pt x="1669" y="15200"/>
                      <a:pt x="1756" y="15268"/>
                    </a:cubicBezTo>
                    <a:cubicBezTo>
                      <a:pt x="1979" y="15475"/>
                      <a:pt x="2204" y="15665"/>
                      <a:pt x="2461" y="15854"/>
                    </a:cubicBezTo>
                    <a:cubicBezTo>
                      <a:pt x="2479" y="15854"/>
                      <a:pt x="2496" y="15854"/>
                      <a:pt x="2496" y="15872"/>
                    </a:cubicBezTo>
                    <a:cubicBezTo>
                      <a:pt x="2582" y="15922"/>
                      <a:pt x="2668" y="15975"/>
                      <a:pt x="2771" y="16044"/>
                    </a:cubicBezTo>
                    <a:cubicBezTo>
                      <a:pt x="2858" y="16095"/>
                      <a:pt x="2961" y="16147"/>
                      <a:pt x="3047" y="16198"/>
                    </a:cubicBezTo>
                    <a:cubicBezTo>
                      <a:pt x="3150" y="16232"/>
                      <a:pt x="3237" y="16285"/>
                      <a:pt x="3340" y="16336"/>
                    </a:cubicBezTo>
                    <a:cubicBezTo>
                      <a:pt x="3443" y="16370"/>
                      <a:pt x="3529" y="16404"/>
                      <a:pt x="3632" y="16439"/>
                    </a:cubicBezTo>
                    <a:cubicBezTo>
                      <a:pt x="3838" y="16526"/>
                      <a:pt x="4079" y="16594"/>
                      <a:pt x="4304" y="16645"/>
                    </a:cubicBezTo>
                    <a:cubicBezTo>
                      <a:pt x="4407" y="16680"/>
                      <a:pt x="4492" y="16698"/>
                      <a:pt x="4596" y="16714"/>
                    </a:cubicBezTo>
                    <a:cubicBezTo>
                      <a:pt x="4699" y="16732"/>
                      <a:pt x="4802" y="16749"/>
                      <a:pt x="4923" y="16767"/>
                    </a:cubicBezTo>
                    <a:cubicBezTo>
                      <a:pt x="5027" y="16767"/>
                      <a:pt x="5147" y="16783"/>
                      <a:pt x="5250" y="16801"/>
                    </a:cubicBezTo>
                    <a:lnTo>
                      <a:pt x="162407" y="16801"/>
                    </a:lnTo>
                    <a:cubicBezTo>
                      <a:pt x="163906" y="16801"/>
                      <a:pt x="165265" y="16216"/>
                      <a:pt x="166281" y="15252"/>
                    </a:cubicBezTo>
                    <a:cubicBezTo>
                      <a:pt x="167176" y="14408"/>
                      <a:pt x="167778" y="13255"/>
                      <a:pt x="167968" y="11963"/>
                    </a:cubicBezTo>
                    <a:cubicBezTo>
                      <a:pt x="168002" y="11722"/>
                      <a:pt x="168019" y="11465"/>
                      <a:pt x="168019" y="11206"/>
                    </a:cubicBezTo>
                    <a:lnTo>
                      <a:pt x="16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1"/>
              <p:cNvSpPr/>
              <p:nvPr/>
            </p:nvSpPr>
            <p:spPr>
              <a:xfrm>
                <a:off x="3670600" y="2758150"/>
                <a:ext cx="140325" cy="140325"/>
              </a:xfrm>
              <a:custGeom>
                <a:avLst/>
                <a:gdLst/>
                <a:ahLst/>
                <a:cxnLst/>
                <a:rect l="l" t="t" r="r" b="b"/>
                <a:pathLst>
                  <a:path w="5613" h="5613" extrusionOk="0">
                    <a:moveTo>
                      <a:pt x="2807" y="0"/>
                    </a:moveTo>
                    <a:cubicBezTo>
                      <a:pt x="1258" y="0"/>
                      <a:pt x="1" y="1258"/>
                      <a:pt x="1" y="2807"/>
                    </a:cubicBezTo>
                    <a:cubicBezTo>
                      <a:pt x="1" y="4356"/>
                      <a:pt x="1258" y="5612"/>
                      <a:pt x="2807" y="5612"/>
                    </a:cubicBezTo>
                    <a:cubicBezTo>
                      <a:pt x="4357" y="5612"/>
                      <a:pt x="5613" y="4356"/>
                      <a:pt x="5613" y="2807"/>
                    </a:cubicBezTo>
                    <a:cubicBezTo>
                      <a:pt x="5613" y="1258"/>
                      <a:pt x="4357" y="0"/>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60" name="Google Shape;2660;p61"/>
          <p:cNvPicPr preferRelativeResize="0"/>
          <p:nvPr/>
        </p:nvPicPr>
        <p:blipFill rotWithShape="1">
          <a:blip r:embed="rId3">
            <a:alphaModFix/>
          </a:blip>
          <a:srcRect b="17300"/>
          <a:stretch/>
        </p:blipFill>
        <p:spPr>
          <a:xfrm>
            <a:off x="899600" y="1270675"/>
            <a:ext cx="3375554" cy="1821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4"/>
        <p:cNvGrpSpPr/>
        <p:nvPr/>
      </p:nvGrpSpPr>
      <p:grpSpPr>
        <a:xfrm>
          <a:off x="0" y="0"/>
          <a:ext cx="0" cy="0"/>
          <a:chOff x="0" y="0"/>
          <a:chExt cx="0" cy="0"/>
        </a:xfrm>
      </p:grpSpPr>
      <p:pic>
        <p:nvPicPr>
          <p:cNvPr id="19" name="Google Shape;706;p50">
            <a:hlinkClick r:id="rId3"/>
            <a:extLst>
              <a:ext uri="{FF2B5EF4-FFF2-40B4-BE49-F238E27FC236}">
                <a16:creationId xmlns:a16="http://schemas.microsoft.com/office/drawing/2014/main" id="{05F5D831-6CD6-65E2-84C6-8813B42FE75A}"/>
              </a:ext>
            </a:extLst>
          </p:cNvPr>
          <p:cNvPicPr preferRelativeResize="0"/>
          <p:nvPr/>
        </p:nvPicPr>
        <p:blipFill rotWithShape="1">
          <a:blip r:embed="rId4">
            <a:alphaModFix/>
          </a:blip>
          <a:srcRect t="11413" b="11413"/>
          <a:stretch/>
        </p:blipFill>
        <p:spPr>
          <a:xfrm>
            <a:off x="6228437" y="3368960"/>
            <a:ext cx="2022861" cy="1508089"/>
          </a:xfrm>
          <a:prstGeom prst="rect">
            <a:avLst/>
          </a:prstGeom>
          <a:noFill/>
          <a:ln>
            <a:noFill/>
          </a:ln>
        </p:spPr>
      </p:pic>
      <p:sp>
        <p:nvSpPr>
          <p:cNvPr id="2665" name="Google Shape;2665;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Thanks!</a:t>
            </a:r>
            <a:endParaRPr sz="4800" dirty="0"/>
          </a:p>
        </p:txBody>
      </p:sp>
      <p:sp>
        <p:nvSpPr>
          <p:cNvPr id="2666" name="Google Shape;2666;p62"/>
          <p:cNvSpPr txBox="1">
            <a:spLocks noGrp="1"/>
          </p:cNvSpPr>
          <p:nvPr>
            <p:ph type="body" idx="1"/>
          </p:nvPr>
        </p:nvSpPr>
        <p:spPr>
          <a:xfrm>
            <a:off x="713225" y="1444728"/>
            <a:ext cx="7717500" cy="17985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solidFill>
                  <a:srgbClr val="000000"/>
                </a:solidFill>
              </a:rPr>
              <a:t>Cảm ơn quý thầy/cô và các bạn đã dành thời gian theo dõi và lắng nghe!</a:t>
            </a:r>
            <a:br>
              <a:rPr lang="vi-VN" sz="2400" dirty="0">
                <a:solidFill>
                  <a:srgbClr val="000000"/>
                </a:solidFill>
              </a:rPr>
            </a:br>
            <a:r>
              <a:rPr lang="vi-VN" sz="2400" dirty="0">
                <a:solidFill>
                  <a:srgbClr val="000000"/>
                </a:solidFill>
              </a:rPr>
              <a:t>Dự án được chúg em thực hiện với sự hiểu biết và niềm đam mê. Nếu có gì sai sót mong thầy/ cô giúp đỡ</a:t>
            </a:r>
            <a:endParaRPr sz="2400" dirty="0">
              <a:solidFill>
                <a:srgbClr val="000000"/>
              </a:solidFill>
            </a:endParaRPr>
          </a:p>
        </p:txBody>
      </p:sp>
      <p:grpSp>
        <p:nvGrpSpPr>
          <p:cNvPr id="2668" name="Google Shape;2668;p62"/>
          <p:cNvGrpSpPr/>
          <p:nvPr/>
        </p:nvGrpSpPr>
        <p:grpSpPr>
          <a:xfrm>
            <a:off x="4909204" y="3462587"/>
            <a:ext cx="387661" cy="387661"/>
            <a:chOff x="1379798" y="1723250"/>
            <a:chExt cx="397887" cy="397887"/>
          </a:xfrm>
        </p:grpSpPr>
        <p:sp>
          <p:nvSpPr>
            <p:cNvPr id="2669" name="Google Shape;2669;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62"/>
          <p:cNvGrpSpPr/>
          <p:nvPr/>
        </p:nvGrpSpPr>
        <p:grpSpPr>
          <a:xfrm>
            <a:off x="3847083" y="3462587"/>
            <a:ext cx="387681" cy="387661"/>
            <a:chOff x="266768" y="1721375"/>
            <a:chExt cx="397907" cy="397887"/>
          </a:xfrm>
        </p:grpSpPr>
        <p:sp>
          <p:nvSpPr>
            <p:cNvPr id="2674" name="Google Shape;2674;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62"/>
          <p:cNvGrpSpPr/>
          <p:nvPr/>
        </p:nvGrpSpPr>
        <p:grpSpPr>
          <a:xfrm>
            <a:off x="4378164" y="3462587"/>
            <a:ext cx="387641" cy="387661"/>
            <a:chOff x="864491" y="1723250"/>
            <a:chExt cx="397866" cy="397887"/>
          </a:xfrm>
        </p:grpSpPr>
        <p:sp>
          <p:nvSpPr>
            <p:cNvPr id="2677" name="Google Shape;267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702;p50">
            <a:hlinkClick r:id="rId5"/>
            <a:extLst>
              <a:ext uri="{FF2B5EF4-FFF2-40B4-BE49-F238E27FC236}">
                <a16:creationId xmlns:a16="http://schemas.microsoft.com/office/drawing/2014/main" id="{0D8E0641-C014-6574-32F5-8A85A8B8E61B}"/>
              </a:ext>
            </a:extLst>
          </p:cNvPr>
          <p:cNvPicPr preferRelativeResize="0"/>
          <p:nvPr/>
        </p:nvPicPr>
        <p:blipFill rotWithShape="1">
          <a:blip r:embed="rId6">
            <a:alphaModFix/>
          </a:blip>
          <a:srcRect l="22246" t="9618" r="22246" b="42610"/>
          <a:stretch/>
        </p:blipFill>
        <p:spPr>
          <a:xfrm>
            <a:off x="1038825" y="3136094"/>
            <a:ext cx="2022862" cy="1740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3726511" y="2793588"/>
            <a:ext cx="518562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vi-VN" dirty="0">
                <a:effectLst/>
                <a:latin typeface="Times New Roman" panose="02020603050405020304" pitchFamily="18" charset="0"/>
                <a:ea typeface="Calibri" panose="020F0502020204030204" pitchFamily="34" charset="0"/>
              </a:rPr>
              <a:t>Cơ sở lý thuyết</a:t>
            </a:r>
            <a:endParaRPr lang="vi-VN" dirty="0"/>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34" name="Google Shape;334;p36"/>
          <p:cNvGrpSpPr/>
          <p:nvPr/>
        </p:nvGrpSpPr>
        <p:grpSpPr>
          <a:xfrm>
            <a:off x="865633" y="768032"/>
            <a:ext cx="3201975" cy="3574043"/>
            <a:chOff x="865633" y="768032"/>
            <a:chExt cx="3201975" cy="3574043"/>
          </a:xfrm>
        </p:grpSpPr>
        <p:grpSp>
          <p:nvGrpSpPr>
            <p:cNvPr id="335" name="Google Shape;335;p36"/>
            <p:cNvGrpSpPr/>
            <p:nvPr/>
          </p:nvGrpSpPr>
          <p:grpSpPr>
            <a:xfrm>
              <a:off x="865633" y="768032"/>
              <a:ext cx="3201975" cy="3309119"/>
              <a:chOff x="865633" y="768032"/>
              <a:chExt cx="3201975" cy="3309119"/>
            </a:xfrm>
          </p:grpSpPr>
          <p:sp>
            <p:nvSpPr>
              <p:cNvPr id="336" name="Google Shape;336;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flipH="1">
                <a:off x="1821582" y="3239882"/>
                <a:ext cx="376260" cy="293496"/>
              </a:xfrm>
              <a:custGeom>
                <a:avLst/>
                <a:gdLst/>
                <a:ahLst/>
                <a:cxnLst/>
                <a:rect l="l" t="t" r="r" b="b"/>
                <a:pathLst>
                  <a:path w="10047" h="7837" extrusionOk="0">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flipH="1">
                <a:off x="978170" y="1449247"/>
                <a:ext cx="2553341" cy="1812243"/>
              </a:xfrm>
              <a:custGeom>
                <a:avLst/>
                <a:gdLst/>
                <a:ahLst/>
                <a:cxnLst/>
                <a:rect l="l" t="t" r="r" b="b"/>
                <a:pathLst>
                  <a:path w="68180" h="48391" extrusionOk="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flipH="1">
                <a:off x="865633" y="2328124"/>
                <a:ext cx="646574" cy="679455"/>
              </a:xfrm>
              <a:custGeom>
                <a:avLst/>
                <a:gdLst/>
                <a:ahLst/>
                <a:cxnLst/>
                <a:rect l="l" t="t" r="r" b="b"/>
                <a:pathLst>
                  <a:path w="17265" h="18143" extrusionOk="0">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flipH="1">
                <a:off x="908775" y="2955674"/>
                <a:ext cx="736529" cy="305817"/>
              </a:xfrm>
              <a:custGeom>
                <a:avLst/>
                <a:gdLst/>
                <a:ahLst/>
                <a:cxnLst/>
                <a:rect l="l" t="t" r="r" b="b"/>
                <a:pathLst>
                  <a:path w="19667" h="8166" extrusionOk="0">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flipH="1">
                <a:off x="949896" y="2465865"/>
                <a:ext cx="507298" cy="285257"/>
              </a:xfrm>
              <a:custGeom>
                <a:avLst/>
                <a:gdLst/>
                <a:ahLst/>
                <a:cxnLst/>
                <a:rect l="l" t="t" r="r" b="b"/>
                <a:pathLst>
                  <a:path w="13546" h="7617" extrusionOk="0">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flipH="1">
                <a:off x="1452025" y="1823935"/>
                <a:ext cx="1547584" cy="814163"/>
              </a:xfrm>
              <a:custGeom>
                <a:avLst/>
                <a:gdLst/>
                <a:ahLst/>
                <a:cxnLst/>
                <a:rect l="l" t="t" r="r" b="b"/>
                <a:pathLst>
                  <a:path w="41324" h="21740" extrusionOk="0">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flipH="1">
                <a:off x="916003" y="3043044"/>
                <a:ext cx="729301" cy="218446"/>
              </a:xfrm>
              <a:custGeom>
                <a:avLst/>
                <a:gdLst/>
                <a:ahLst/>
                <a:cxnLst/>
                <a:rect l="l" t="t" r="r" b="b"/>
                <a:pathLst>
                  <a:path w="19474" h="5833" extrusionOk="0">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flipH="1">
                <a:off x="2894187" y="1435054"/>
                <a:ext cx="1173421" cy="1831380"/>
              </a:xfrm>
              <a:custGeom>
                <a:avLst/>
                <a:gdLst/>
                <a:ahLst/>
                <a:cxnLst/>
                <a:rect l="l" t="t" r="r" b="b"/>
                <a:pathLst>
                  <a:path w="31333" h="48902" extrusionOk="0">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flipH="1">
                <a:off x="3072000" y="1550437"/>
                <a:ext cx="877379" cy="1590801"/>
              </a:xfrm>
              <a:custGeom>
                <a:avLst/>
                <a:gdLst/>
                <a:ahLst/>
                <a:cxnLst/>
                <a:rect l="l" t="t" r="r" b="b"/>
                <a:pathLst>
                  <a:path w="23428" h="42478" extrusionOk="0">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flipH="1">
                <a:off x="3072000" y="2039272"/>
                <a:ext cx="625003" cy="790495"/>
              </a:xfrm>
              <a:custGeom>
                <a:avLst/>
                <a:gdLst/>
                <a:ahLst/>
                <a:cxnLst/>
                <a:rect l="l" t="t" r="r" b="b"/>
                <a:pathLst>
                  <a:path w="16689" h="21108" extrusionOk="0">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flipH="1">
                <a:off x="3490916" y="2038336"/>
                <a:ext cx="308888" cy="568791"/>
              </a:xfrm>
              <a:custGeom>
                <a:avLst/>
                <a:gdLst/>
                <a:ahLst/>
                <a:cxnLst/>
                <a:rect l="l" t="t" r="r" b="b"/>
                <a:pathLst>
                  <a:path w="8248" h="15188" extrusionOk="0">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flipH="1">
                <a:off x="1898654" y="2272099"/>
                <a:ext cx="163994" cy="170697"/>
              </a:xfrm>
              <a:custGeom>
                <a:avLst/>
                <a:gdLst/>
                <a:ahLst/>
                <a:cxnLst/>
                <a:rect l="l" t="t" r="r" b="b"/>
                <a:pathLst>
                  <a:path w="4379" h="4558" extrusionOk="0">
                    <a:moveTo>
                      <a:pt x="2621" y="1"/>
                    </a:moveTo>
                    <a:lnTo>
                      <a:pt x="1" y="1496"/>
                    </a:lnTo>
                    <a:lnTo>
                      <a:pt x="2429" y="4557"/>
                    </a:lnTo>
                    <a:lnTo>
                      <a:pt x="4378" y="3020"/>
                    </a:lnTo>
                    <a:lnTo>
                      <a:pt x="2621" y="1"/>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flipH="1">
                <a:off x="1853452" y="2385198"/>
                <a:ext cx="151635" cy="225599"/>
              </a:xfrm>
              <a:custGeom>
                <a:avLst/>
                <a:gdLst/>
                <a:ahLst/>
                <a:cxnLst/>
                <a:rect l="l" t="t" r="r" b="b"/>
                <a:pathLst>
                  <a:path w="4049" h="6024" extrusionOk="0">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flipH="1">
                <a:off x="1784581" y="1612192"/>
                <a:ext cx="535572" cy="773005"/>
              </a:xfrm>
              <a:custGeom>
                <a:avLst/>
                <a:gdLst/>
                <a:ahLst/>
                <a:cxnLst/>
                <a:rect l="l" t="t" r="r" b="b"/>
                <a:pathLst>
                  <a:path w="14301" h="20641" extrusionOk="0">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flipH="1">
                <a:off x="2093431" y="1642002"/>
                <a:ext cx="376784" cy="303757"/>
              </a:xfrm>
              <a:custGeom>
                <a:avLst/>
                <a:gdLst/>
                <a:ahLst/>
                <a:cxnLst/>
                <a:rect l="l" t="t" r="r" b="b"/>
                <a:pathLst>
                  <a:path w="10061" h="8111" extrusionOk="0">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1840569" y="2426805"/>
                <a:ext cx="157852" cy="196425"/>
              </a:xfrm>
              <a:custGeom>
                <a:avLst/>
                <a:gdLst/>
                <a:ahLst/>
                <a:cxnLst/>
                <a:rect l="l" t="t" r="r" b="b"/>
                <a:pathLst>
                  <a:path w="4215" h="5245" extrusionOk="0">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1938239" y="2303444"/>
                <a:ext cx="97183" cy="81753"/>
              </a:xfrm>
              <a:custGeom>
                <a:avLst/>
                <a:gdLst/>
                <a:ahLst/>
                <a:cxnLst/>
                <a:rect l="l" t="t" r="r" b="b"/>
                <a:pathLst>
                  <a:path w="2595" h="2183" extrusionOk="0">
                    <a:moveTo>
                      <a:pt x="2388" y="0"/>
                    </a:moveTo>
                    <a:lnTo>
                      <a:pt x="1" y="1565"/>
                    </a:lnTo>
                    <a:lnTo>
                      <a:pt x="495" y="2183"/>
                    </a:lnTo>
                    <a:lnTo>
                      <a:pt x="2595" y="371"/>
                    </a:lnTo>
                    <a:lnTo>
                      <a:pt x="2388" y="0"/>
                    </a:lnTo>
                    <a:close/>
                  </a:path>
                </a:pathLst>
              </a:custGeom>
              <a:solidFill>
                <a:srgbClr val="E29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181851" y="980523"/>
                <a:ext cx="424571" cy="400453"/>
              </a:xfrm>
              <a:custGeom>
                <a:avLst/>
                <a:gdLst/>
                <a:ahLst/>
                <a:cxnLst/>
                <a:rect l="l" t="t" r="r" b="b"/>
                <a:pathLst>
                  <a:path w="11337" h="10693" extrusionOk="0">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flipH="1">
                <a:off x="2249186" y="898807"/>
                <a:ext cx="231815" cy="81753"/>
              </a:xfrm>
              <a:custGeom>
                <a:avLst/>
                <a:gdLst/>
                <a:ahLst/>
                <a:cxnLst/>
                <a:rect l="l" t="t" r="r" b="b"/>
                <a:pathLst>
                  <a:path w="6190" h="2183" extrusionOk="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flipH="1">
                <a:off x="2016884" y="830124"/>
                <a:ext cx="187100" cy="305143"/>
              </a:xfrm>
              <a:custGeom>
                <a:avLst/>
                <a:gdLst/>
                <a:ahLst/>
                <a:cxnLst/>
                <a:rect l="l" t="t" r="r" b="b"/>
                <a:pathLst>
                  <a:path w="4996" h="8148" extrusionOk="0">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flipH="1">
                <a:off x="1863713" y="768032"/>
                <a:ext cx="372141" cy="340608"/>
              </a:xfrm>
              <a:custGeom>
                <a:avLst/>
                <a:gdLst/>
                <a:ahLst/>
                <a:cxnLst/>
                <a:rect l="l" t="t" r="r" b="b"/>
                <a:pathLst>
                  <a:path w="9937" h="9095" extrusionOk="0">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flipH="1">
                <a:off x="2181851" y="930677"/>
                <a:ext cx="79169" cy="37038"/>
              </a:xfrm>
              <a:custGeom>
                <a:avLst/>
                <a:gdLst/>
                <a:ahLst/>
                <a:cxnLst/>
                <a:rect l="l" t="t" r="r" b="b"/>
                <a:pathLst>
                  <a:path w="2114" h="989" extrusionOk="0">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flipH="1">
                <a:off x="1824128" y="1098715"/>
                <a:ext cx="414272" cy="608488"/>
              </a:xfrm>
              <a:custGeom>
                <a:avLst/>
                <a:gdLst/>
                <a:ahLst/>
                <a:cxnLst/>
                <a:rect l="l" t="t" r="r" b="b"/>
                <a:pathLst>
                  <a:path w="11062" h="16248" extrusionOk="0">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flipH="1">
                <a:off x="2393593" y="861282"/>
                <a:ext cx="258031" cy="142909"/>
              </a:xfrm>
              <a:custGeom>
                <a:avLst/>
                <a:gdLst/>
                <a:ahLst/>
                <a:cxnLst/>
                <a:rect l="l" t="t" r="r" b="b"/>
                <a:pathLst>
                  <a:path w="6890" h="3816" extrusionOk="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flipH="1">
                <a:off x="2597658" y="861207"/>
                <a:ext cx="107407" cy="142535"/>
              </a:xfrm>
              <a:custGeom>
                <a:avLst/>
                <a:gdLst/>
                <a:ahLst/>
                <a:cxnLst/>
                <a:rect l="l" t="t" r="r" b="b"/>
                <a:pathLst>
                  <a:path w="2868" h="3806" extrusionOk="0">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flipH="1">
                <a:off x="1903260" y="919330"/>
                <a:ext cx="482543" cy="549317"/>
              </a:xfrm>
              <a:custGeom>
                <a:avLst/>
                <a:gdLst/>
                <a:ahLst/>
                <a:cxnLst/>
                <a:rect l="l" t="t" r="r" b="b"/>
                <a:pathLst>
                  <a:path w="12885" h="14668" extrusionOk="0">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flipH="1">
                <a:off x="2062123" y="1061228"/>
                <a:ext cx="50895" cy="51419"/>
              </a:xfrm>
              <a:custGeom>
                <a:avLst/>
                <a:gdLst/>
                <a:ahLst/>
                <a:cxnLst/>
                <a:rect l="l" t="t" r="r" b="b"/>
                <a:pathLst>
                  <a:path w="1359" h="1373" extrusionOk="0">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flipH="1">
              <a:off x="1039141" y="4233175"/>
              <a:ext cx="2334000" cy="10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Cơ sở lý thuyết bao gồm các phần:</a:t>
            </a:r>
            <a:endParaRPr dirty="0"/>
          </a:p>
        </p:txBody>
      </p:sp>
      <p:sp>
        <p:nvSpPr>
          <p:cNvPr id="371" name="Google Shape;371;p37"/>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2" name="Google Shape;372;p37"/>
          <p:cNvSpPr txBox="1">
            <a:spLocks noGrp="1"/>
          </p:cNvSpPr>
          <p:nvPr>
            <p:ph type="subTitle" idx="2"/>
          </p:nvPr>
        </p:nvSpPr>
        <p:spPr>
          <a:xfrm>
            <a:off x="4969746" y="3084999"/>
            <a:ext cx="2430900" cy="8440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Phân tích yêu cầu đề tài</a:t>
            </a:r>
            <a:endParaRPr dirty="0"/>
          </a:p>
        </p:txBody>
      </p:sp>
      <p:sp>
        <p:nvSpPr>
          <p:cNvPr id="375" name="Google Shape;375;p37"/>
          <p:cNvSpPr txBox="1">
            <a:spLocks noGrp="1"/>
          </p:cNvSpPr>
          <p:nvPr>
            <p:ph type="title" idx="5"/>
          </p:nvPr>
        </p:nvSpPr>
        <p:spPr>
          <a:xfrm>
            <a:off x="23688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6" name="Google Shape;376;p37"/>
          <p:cNvSpPr txBox="1">
            <a:spLocks noGrp="1"/>
          </p:cNvSpPr>
          <p:nvPr>
            <p:ph type="title" idx="6"/>
          </p:nvPr>
        </p:nvSpPr>
        <p:spPr>
          <a:xfrm>
            <a:off x="56033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77" name="Google Shape;377;p37"/>
          <p:cNvGrpSpPr/>
          <p:nvPr/>
        </p:nvGrpSpPr>
        <p:grpSpPr>
          <a:xfrm>
            <a:off x="2191875" y="1522600"/>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7"/>
          <p:cNvGrpSpPr/>
          <p:nvPr/>
        </p:nvGrpSpPr>
        <p:grpSpPr>
          <a:xfrm>
            <a:off x="5394875" y="1496250"/>
            <a:ext cx="461400" cy="461400"/>
            <a:chOff x="1705500" y="1404225"/>
            <a:chExt cx="461400" cy="461400"/>
          </a:xfrm>
        </p:grpSpPr>
        <p:sp>
          <p:nvSpPr>
            <p:cNvPr id="381" name="Google Shape;381;p37"/>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1" name="Google Shape;371;p37"/>
          <p:cNvSpPr txBox="1">
            <a:spLocks noGrp="1"/>
          </p:cNvSpPr>
          <p:nvPr>
            <p:ph type="subTitle" idx="1"/>
          </p:nvPr>
        </p:nvSpPr>
        <p:spPr>
          <a:xfrm>
            <a:off x="5299981" y="2999274"/>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5" name="Google Shape;375;p37"/>
          <p:cNvSpPr txBox="1">
            <a:spLocks noGrp="1"/>
          </p:cNvSpPr>
          <p:nvPr>
            <p:ph type="title" idx="5"/>
          </p:nvPr>
        </p:nvSpPr>
        <p:spPr>
          <a:xfrm>
            <a:off x="5933581" y="1657449"/>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77" name="Google Shape;377;p37"/>
          <p:cNvGrpSpPr/>
          <p:nvPr/>
        </p:nvGrpSpPr>
        <p:grpSpPr>
          <a:xfrm>
            <a:off x="5756606" y="1436874"/>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290;p33">
            <a:extLst>
              <a:ext uri="{FF2B5EF4-FFF2-40B4-BE49-F238E27FC236}">
                <a16:creationId xmlns:a16="http://schemas.microsoft.com/office/drawing/2014/main" id="{672DDB53-8D29-CA08-4673-09AA79589FE3}"/>
              </a:ext>
            </a:extLst>
          </p:cNvPr>
          <p:cNvPicPr preferRelativeResize="0"/>
          <p:nvPr/>
        </p:nvPicPr>
        <p:blipFill rotWithShape="1">
          <a:blip r:embed="rId3">
            <a:alphaModFix/>
          </a:blip>
          <a:srcRect l="15700" t="13386" r="15707" b="13386"/>
          <a:stretch/>
        </p:blipFill>
        <p:spPr>
          <a:xfrm>
            <a:off x="1192058" y="578938"/>
            <a:ext cx="3626224" cy="3871324"/>
          </a:xfrm>
          <a:prstGeom prst="rect">
            <a:avLst/>
          </a:prstGeom>
          <a:noFill/>
          <a:ln>
            <a:noFill/>
          </a:ln>
        </p:spPr>
      </p:pic>
    </p:spTree>
    <p:extLst>
      <p:ext uri="{BB962C8B-B14F-4D97-AF65-F5344CB8AC3E}">
        <p14:creationId xmlns:p14="http://schemas.microsoft.com/office/powerpoint/2010/main" val="75744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F0D-EBC1-F2A7-3E69-4313900B6F8E}"/>
              </a:ext>
            </a:extLst>
          </p:cNvPr>
          <p:cNvSpPr>
            <a:spLocks noGrp="1"/>
          </p:cNvSpPr>
          <p:nvPr>
            <p:ph type="title"/>
          </p:nvPr>
        </p:nvSpPr>
        <p:spPr/>
        <p:txBody>
          <a:bodyPr/>
          <a:lstStyle/>
          <a:p>
            <a:pPr algn="ctr"/>
            <a:r>
              <a:rPr lang="vi-VN" dirty="0"/>
              <a:t>PHP là gì?</a:t>
            </a:r>
          </a:p>
        </p:txBody>
      </p:sp>
      <p:sp>
        <p:nvSpPr>
          <p:cNvPr id="3" name="Text Placeholder 2">
            <a:extLst>
              <a:ext uri="{FF2B5EF4-FFF2-40B4-BE49-F238E27FC236}">
                <a16:creationId xmlns:a16="http://schemas.microsoft.com/office/drawing/2014/main" id="{A6B7764A-F1CC-F5D9-020A-2BD7AA0504DC}"/>
              </a:ext>
            </a:extLst>
          </p:cNvPr>
          <p:cNvSpPr>
            <a:spLocks noGrp="1"/>
          </p:cNvSpPr>
          <p:nvPr>
            <p:ph type="body" idx="1"/>
          </p:nvPr>
        </p:nvSpPr>
        <p:spPr>
          <a:xfrm>
            <a:off x="713225" y="1237559"/>
            <a:ext cx="7474811" cy="3371100"/>
          </a:xfrm>
        </p:spPr>
        <p:txBody>
          <a:bodyPr/>
          <a:lstStyle/>
          <a:p>
            <a:pPr marL="114300" indent="0" algn="just">
              <a:buNone/>
            </a:pPr>
            <a:r>
              <a:rPr lang="vi-VN" sz="2000" dirty="0">
                <a:solidFill>
                  <a:srgbClr val="000000"/>
                </a:solidFill>
                <a:effectLst/>
                <a:latin typeface="Times New Roman" panose="02020603050405020304" pitchFamily="18" charset="0"/>
                <a:ea typeface="Times New Roman" panose="02020603050405020304" pitchFamily="18" charset="0"/>
              </a:rPr>
              <a:t>	PHP là cách viết tắt hồi quy của cụm từ tiếng Anh Hypertext Preprocessor, là ngôn ngữ lập trình kích bản mã nguồn mở (hay ngôn ngữ lập trình đa mục đích) được được phát triển từ năm 1994. Nó được dùng để phát triển các ứng dụng cho máy chủ. Ngôn ngữ này chạy ở phía server, nhằm sinh mã html trên client. Cũng chính bởi thế, PHP đã tạo ra các ứng dụng web. Mã lệnh của nó được nhúng vào html nhờ sử dụng cặp thẻ PHP &lt;?php?&gt;.</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293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08CF-7B3D-2E51-9EDC-633A5F670A38}"/>
              </a:ext>
            </a:extLst>
          </p:cNvPr>
          <p:cNvSpPr>
            <a:spLocks noGrp="1"/>
          </p:cNvSpPr>
          <p:nvPr>
            <p:ph type="title"/>
          </p:nvPr>
        </p:nvSpPr>
        <p:spPr/>
        <p:txBody>
          <a:bodyPr/>
          <a:lstStyle/>
          <a:p>
            <a:pPr algn="ctr"/>
            <a:r>
              <a:rPr lang="vi-VN" dirty="0"/>
              <a:t>PHP hoạt động như thế nào?</a:t>
            </a:r>
          </a:p>
        </p:txBody>
      </p:sp>
      <p:pic>
        <p:nvPicPr>
          <p:cNvPr id="4" name="Picture 3" descr="Web PHP là gì? Những điều “bất ngờ” về thiết kế web PHP">
            <a:extLst>
              <a:ext uri="{FF2B5EF4-FFF2-40B4-BE49-F238E27FC236}">
                <a16:creationId xmlns:a16="http://schemas.microsoft.com/office/drawing/2014/main" id="{9418E6A1-47B9-8484-57D7-F8DA1B2B5F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2740" y="1237559"/>
            <a:ext cx="3641260" cy="2908414"/>
          </a:xfrm>
          <a:prstGeom prst="rect">
            <a:avLst/>
          </a:prstGeom>
          <a:noFill/>
          <a:ln>
            <a:noFill/>
          </a:ln>
        </p:spPr>
      </p:pic>
      <p:sp>
        <p:nvSpPr>
          <p:cNvPr id="7" name="TextBox 6">
            <a:extLst>
              <a:ext uri="{FF2B5EF4-FFF2-40B4-BE49-F238E27FC236}">
                <a16:creationId xmlns:a16="http://schemas.microsoft.com/office/drawing/2014/main" id="{6B922025-06AA-225C-55A9-B019851E8E3B}"/>
              </a:ext>
            </a:extLst>
          </p:cNvPr>
          <p:cNvSpPr txBox="1"/>
          <p:nvPr/>
        </p:nvSpPr>
        <p:spPr>
          <a:xfrm>
            <a:off x="713225" y="1307306"/>
            <a:ext cx="4638093" cy="3046988"/>
          </a:xfrm>
          <a:prstGeom prst="rect">
            <a:avLst/>
          </a:prstGeom>
          <a:noFill/>
        </p:spPr>
        <p:txBody>
          <a:bodyPr wrap="square" rtlCol="0">
            <a:spAutoFit/>
          </a:bodyPr>
          <a:lstStyle/>
          <a:p>
            <a:pPr algn="just"/>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Khi có người dùng gọi trang PHP, web máy chủ sẽ triệu gọi PHP Engine thông dịch trang PHP và trả lại kết quả cho người dùng.</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algn="just"/>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rPr>
              <a:t>Thông thường, khi chạy code, chúng được làm theo một quy trình thông dịch và trả kết quả mà chúng ta không nhìn thấy</a:t>
            </a:r>
            <a:endParaRPr lang="vi-VN" sz="1800" dirty="0"/>
          </a:p>
        </p:txBody>
      </p:sp>
    </p:spTree>
    <p:extLst>
      <p:ext uri="{BB962C8B-B14F-4D97-AF65-F5344CB8AC3E}">
        <p14:creationId xmlns:p14="http://schemas.microsoft.com/office/powerpoint/2010/main" val="256643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57-B676-7057-F3E0-2DEB854CA4A1}"/>
              </a:ext>
            </a:extLst>
          </p:cNvPr>
          <p:cNvSpPr>
            <a:spLocks noGrp="1"/>
          </p:cNvSpPr>
          <p:nvPr>
            <p:ph type="title"/>
          </p:nvPr>
        </p:nvSpPr>
        <p:spPr/>
        <p:txBody>
          <a:bodyPr/>
          <a:lstStyle/>
          <a:p>
            <a:pPr algn="ctr"/>
            <a:r>
              <a:rPr lang="vi-VN" dirty="0"/>
              <a:t>Lập trình PHP có thể làm được những gì?</a:t>
            </a:r>
          </a:p>
        </p:txBody>
      </p:sp>
      <p:sp>
        <p:nvSpPr>
          <p:cNvPr id="3" name="Text Placeholder 2">
            <a:extLst>
              <a:ext uri="{FF2B5EF4-FFF2-40B4-BE49-F238E27FC236}">
                <a16:creationId xmlns:a16="http://schemas.microsoft.com/office/drawing/2014/main" id="{71574FBA-B2CA-4314-2E52-E1D507867D0D}"/>
              </a:ext>
            </a:extLst>
          </p:cNvPr>
          <p:cNvSpPr>
            <a:spLocks noGrp="1"/>
          </p:cNvSpPr>
          <p:nvPr>
            <p:ph type="body" idx="1"/>
          </p:nvPr>
        </p:nvSpPr>
        <p:spPr>
          <a:xfrm>
            <a:off x="713225" y="1237559"/>
            <a:ext cx="7526766" cy="3371100"/>
          </a:xfrm>
        </p:spPr>
        <p:txBody>
          <a:bodyPr/>
          <a:lstStyle/>
          <a:p>
            <a:pPr algn="just">
              <a:lnSpc>
                <a:spcPct val="150000"/>
              </a:lnSpc>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PHP giúp tạo ra các website động với tính tương tác cao, đồng thời, PHP còn có thể:</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 thập các dữ liệu biểu mẫu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 và nhận cookie</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 người dùng tạo, mở, xóa, viết, đóng tệp trên máy chủ với PHP.</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Xóa, sửa dữ liệu trong cơ sở dữ liệu.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 soát truy cập của người dùng.</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 hóa dữ liệu, …</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599435"/>
      </p:ext>
    </p:extLst>
  </p:cSld>
  <p:clrMapOvr>
    <a:masterClrMapping/>
  </p:clrMapOvr>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1324</Words>
  <Application>Microsoft Office PowerPoint</Application>
  <PresentationFormat>On-screen Show (16:9)</PresentationFormat>
  <Paragraphs>142</Paragraphs>
  <Slides>36</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Arial</vt:lpstr>
      <vt:lpstr>Proxima Nova</vt:lpstr>
      <vt:lpstr>Wingdings</vt:lpstr>
      <vt:lpstr>Calibri</vt:lpstr>
      <vt:lpstr>Broadway</vt:lpstr>
      <vt:lpstr>Roboto Condensed</vt:lpstr>
      <vt:lpstr>Times New Roman</vt:lpstr>
      <vt:lpstr>Nunito</vt:lpstr>
      <vt:lpstr>Calibri Light</vt:lpstr>
      <vt:lpstr>Multi Level Marketing Website by Slidesgo</vt:lpstr>
      <vt:lpstr>Office Theme</vt:lpstr>
      <vt:lpstr>ĐỀ TÀI: XÂY DỰNG WEBSITE BÁN  MỸ PHẨM</vt:lpstr>
      <vt:lpstr>Các thành viên trong nhóm 12</vt:lpstr>
      <vt:lpstr>Nội dung</vt:lpstr>
      <vt:lpstr>Cơ sở lý thuyết</vt:lpstr>
      <vt:lpstr>Cơ sở lý thuyết bao gồm các phần:</vt:lpstr>
      <vt:lpstr>01</vt:lpstr>
      <vt:lpstr>PHP là gì?</vt:lpstr>
      <vt:lpstr>PHP hoạt động như thế nào?</vt:lpstr>
      <vt:lpstr>Lập trình PHP có thể làm được những gì?</vt:lpstr>
      <vt:lpstr>Ưu điểm và nhược điểm của PHP</vt:lpstr>
      <vt:lpstr>Ưu điểm và nhược điểm của PHP</vt:lpstr>
      <vt:lpstr>PowerPoint Presentation</vt:lpstr>
      <vt:lpstr>PowerPoint Presentation</vt:lpstr>
      <vt:lpstr>Mục đích của đề tài</vt:lpstr>
      <vt:lpstr>Mục đích của đề tài</vt:lpstr>
      <vt:lpstr>Công cụ phát triển</vt:lpstr>
      <vt:lpstr>02</vt:lpstr>
      <vt:lpstr>Mô tả website</vt:lpstr>
      <vt:lpstr>Cơ cấu các bộ phận và chức năng của từng bộ phận</vt:lpstr>
      <vt:lpstr>Quy trình xử lý</vt:lpstr>
      <vt:lpstr>Biểu đồ Usecase</vt:lpstr>
      <vt:lpstr>Biểu đồ usecase tổng quan</vt:lpstr>
      <vt:lpstr>Usecase xem sản phẩm</vt:lpstr>
      <vt:lpstr>Usecase quản lí giỏ hàng</vt:lpstr>
      <vt:lpstr>Usecase quản lí sản phẩm</vt:lpstr>
      <vt:lpstr>Usecase tìm kiếm</vt:lpstr>
      <vt:lpstr>Biểu đồ hoạt động</vt:lpstr>
      <vt:lpstr>Usecase đăng nhập</vt:lpstr>
      <vt:lpstr>Usecase xem sản phẩm</vt:lpstr>
      <vt:lpstr>Usecase quản lí giỏ hàng</vt:lpstr>
      <vt:lpstr>Usecase quản lí sản phẩm</vt:lpstr>
      <vt:lpstr>Usecase tìm kiếm</vt:lpstr>
      <vt:lpstr>Biểu đồ lớp</vt:lpstr>
      <vt:lpstr>03</vt:lpstr>
      <vt:lpstr>Mời thầy và các bạn cùng xem dự án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WEBSITE BÁN MỸ PHẨM</dc:title>
  <cp:lastModifiedBy>Vân Nguyễn Đức</cp:lastModifiedBy>
  <cp:revision>5</cp:revision>
  <dcterms:modified xsi:type="dcterms:W3CDTF">2022-06-18T15:28:59Z</dcterms:modified>
</cp:coreProperties>
</file>